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hi"/>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i"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i"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hi">
                <a:solidFill>
                  <a:schemeClr val="tx1">
                    <a:lumMod val="50000"/>
                    <a:lumOff val="50000"/>
                  </a:schemeClr>
                </a:solidFill>
              </a:rPr>
              <a:t>क्रमांक 45 परमेश्वर का वचन</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hi" sz="4400"/>
              <a:t>देवदूत से शुभ समाचार</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hi" sz="4000">
                <a:solidFill>
                  <a:srgbClr val="FF0000"/>
                </a:solidFill>
              </a:rPr>
              <a:t>आज की प्रश्नोत्तरी</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hi" sz="3600">
                <a:solidFill>
                  <a:schemeClr val="tx1">
                    <a:lumMod val="65000"/>
                    <a:lumOff val="35000"/>
                  </a:schemeClr>
                </a:solidFill>
              </a:rPr>
              <a:t>मैरी को खबर किसने दी?</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hi" sz="2800">
                <a:solidFill>
                  <a:schemeClr val="tx1">
                    <a:lumMod val="65000"/>
                    <a:lumOff val="35000"/>
                  </a:schemeClr>
                </a:solidFill>
              </a:rPr>
              <a:t>①शैतान </a:t>
            </a:r>
            <a:r xmlns:a="http://schemas.openxmlformats.org/drawingml/2006/main">
              <a:rPr altLang="ko-KR" dirty="0" lang="hi" sz="2800">
                <a:solidFill>
                  <a:schemeClr val="tx1">
                    <a:lumMod val="65000"/>
                    <a:lumOff val="35000"/>
                  </a:schemeClr>
                </a:solidFill>
              </a:rPr>
              <a:t>_</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hi" sz="2800">
                <a:solidFill>
                  <a:schemeClr val="tx1">
                    <a:lumMod val="65000"/>
                    <a:lumOff val="35000"/>
                  </a:schemeClr>
                </a:solidFill>
              </a:rPr>
              <a:t>② </a:t>
            </a:r>
            <a:r xmlns:a="http://schemas.openxmlformats.org/drawingml/2006/main">
              <a:rPr altLang="ko-KR" dirty="0" lang="hi" sz="2800">
                <a:solidFill>
                  <a:schemeClr val="tx1">
                    <a:lumMod val="65000"/>
                    <a:lumOff val="35000"/>
                  </a:schemeClr>
                </a:solidFill>
              </a:rPr>
              <a:t>मैरी की दोस्त</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hi" sz="2800">
                <a:solidFill>
                  <a:schemeClr val="tx1">
                    <a:lumMod val="65000"/>
                    <a:lumOff val="35000"/>
                  </a:schemeClr>
                </a:solidFill>
              </a:rPr>
              <a:t>③ </a:t>
            </a:r>
            <a:r xmlns:a="http://schemas.openxmlformats.org/drawingml/2006/main">
              <a:rPr altLang="ko-KR" dirty="0" lang="hi" sz="2800">
                <a:solidFill>
                  <a:schemeClr val="tx1">
                    <a:lumMod val="65000"/>
                    <a:lumOff val="35000"/>
                  </a:schemeClr>
                </a:solidFill>
              </a:rPr>
              <a:t>देवदूत</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hi" sz="2800">
                <a:solidFill>
                  <a:schemeClr val="tx1">
                    <a:lumMod val="65000"/>
                    <a:lumOff val="35000"/>
                  </a:schemeClr>
                </a:solidFill>
              </a:rPr>
              <a:t>④ </a:t>
            </a:r>
            <a:r xmlns:a="http://schemas.openxmlformats.org/drawingml/2006/main">
              <a:rPr altLang="ko-KR" dirty="0" lang="hi" sz="2800">
                <a:solidFill>
                  <a:schemeClr val="tx1">
                    <a:lumMod val="65000"/>
                    <a:lumOff val="35000"/>
                  </a:schemeClr>
                </a:solidFill>
              </a:rPr>
              <a:t>यीशु</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hi" sz="2800">
                <a:solidFill>
                  <a:srgbClr val="FF0000"/>
                </a:solidFill>
              </a:rPr>
              <a:t>③ </a:t>
            </a:r>
            <a:r xmlns:a="http://schemas.openxmlformats.org/drawingml/2006/main">
              <a:rPr altLang="ko-KR" dirty="0" lang="hi" sz="2800">
                <a:solidFill>
                  <a:srgbClr val="FF0000"/>
                </a:solidFill>
              </a:rPr>
              <a:t>देवदूत</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hi" altLang="ko-KR" b="1">
                <a:solidFill>
                  <a:schemeClr val="tx1">
                    <a:lumMod val="50000"/>
                    <a:lumOff val="50000"/>
                  </a:schemeClr>
                </a:solidFill>
              </a:rPr>
              <a:t>नहीं। 54 परमेश्वर 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hi" altLang="ko-KR" sz="4400"/>
              <a:t>कुएँ पर सामरी औरत</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जो कोई वह जल पीएगा जो मैं उसे दूंगा, उसे कभी प्यास न लगेगी। सचमुच, जो जल मैं उसे दूंगा वह उसमें अनन्त जीवन के लिये उमड़ने वाला जल का सोता बन जाएगा।”</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i" sz="2800">
                <a:solidFill>
                  <a:schemeClr val="tx1">
                    <a:lumMod val="65000"/>
                    <a:lumOff val="35000"/>
                  </a:schemeClr>
                </a:solidFill>
              </a:rPr>
              <a:t>जॉन</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जब यीशु सामरिया देश से होकर गुज़रे, तो उन्हें कुएँ के पास एक स्त्री मिली और उन्होंने कहा। "कृपया मुझे थोड़ा पानी दो।"</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hi" altLang="ko-KR" sz="2600">
                <a:solidFill>
                  <a:schemeClr val="tx1">
                    <a:lumMod val="65000"/>
                    <a:lumOff val="35000"/>
                  </a:schemeClr>
                </a:solidFill>
              </a:rPr>
              <a:t>महिला अद्भुत थी. क्योंकि यहूदी सामरियों से बात नहीं कर रहे हैं। "अगर तुम्हें पता होता कि मैं कौन हूँ तो तुमने मुझसे पानी माँगा होता।" ईश ने कहा</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hi" altLang="ko-KR" sz="2600">
                <a:solidFill>
                  <a:schemeClr val="tx1">
                    <a:lumMod val="65000"/>
                    <a:lumOff val="35000"/>
                  </a:schemeClr>
                </a:solidFill>
              </a:rPr>
              <a:t>“क्योंकि जो जल मैं देता हूं वह जीवन का जल है जो फिर कभी प्यासा नहीं होता।” वह स्त्री यीशु के बारे में जानने को उत्सुक हो गई। "आप कौन हैं, क्या आप मुझे वह पानी दे सकते हैं?"</a:t>
            </a:r>
            <a:r xmlns:a="http://schemas.openxmlformats.org/drawingml/2006/main">
              <a:rPr lang="hi"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यीशु ने उत्तर दिया, "मैं मसीह और परमेश्वर का पुत्र हूं।" इस पर वह चौंक गयी.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hi" altLang="ko-KR" sz="2600">
                <a:solidFill>
                  <a:schemeClr val="tx1">
                    <a:lumMod val="65000"/>
                    <a:lumOff val="35000"/>
                  </a:schemeClr>
                </a:solidFill>
              </a:rPr>
              <a:t>वह अपना पानी का घड़ा छोड़कर नगर में वापस चली गयी और लोगों से यीशु के विषय में कहने लगी। बहुत से लोग यीशु से मिलने आये और उन्हें अपना उद्धारकर्ता मानने लगे।</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पाठ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hi" sz="3200">
                <a:solidFill>
                  <a:schemeClr val="tx1">
                    <a:lumMod val="65000"/>
                    <a:lumOff val="35000"/>
                  </a:schemeClr>
                </a:solidFill>
              </a:rPr>
              <a:t>जैसे ही सामरी महिला यीशु से मिली, उसने पानी का घड़ा छोड़ दिया और ग्रामीणों को मुक्ति की खुशखबरी देने के लिए वापस गाँव चली गई।</a:t>
            </a:r>
            <a:r xmlns:a="http://schemas.openxmlformats.org/drawingml/2006/main">
              <a:rPr altLang="en-US" lang="hi" sz="3200">
                <a:solidFill>
                  <a:schemeClr val="tx1">
                    <a:lumMod val="65000"/>
                    <a:lumOff val="35000"/>
                  </a:schemeClr>
                </a:solidFill>
              </a:rPr>
              <a:t> </a:t>
            </a:r>
            <a:r xmlns:a="http://schemas.openxmlformats.org/drawingml/2006/main">
              <a:rPr altLang="ko-KR" lang="hi" sz="3200">
                <a:solidFill>
                  <a:schemeClr val="tx1">
                    <a:lumMod val="65000"/>
                    <a:lumOff val="35000"/>
                  </a:schemeClr>
                </a:solidFill>
              </a:rPr>
              <a:t>अंततः, उसके द्वारा प्रचारित सुसमाचार को सुनने और उस पर विश्वास करने से कई लोगों को बचाया गया।</a:t>
            </a:r>
            <a:r xmlns:a="http://schemas.openxmlformats.org/drawingml/2006/main">
              <a:rPr altLang="en-US" lang="hi"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hi" sz="3200">
                <a:solidFill>
                  <a:schemeClr val="tx1">
                    <a:lumMod val="65000"/>
                    <a:lumOff val="35000"/>
                  </a:schemeClr>
                </a:solidFill>
              </a:rPr>
              <a:t>क्या आप यीशु से मिले हैं? क्या आप दूसरों को यीशु के बारे में बता रहे हैं? एक सामरी महिला की तरह दूसरों को यीशु का परिचय देने के बारे में क्या ख्याल है?</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hi" sz="3200">
                <a:solidFill>
                  <a:srgbClr val="ff0000"/>
                </a:solidFill>
              </a:rPr>
              <a:t>यीशु कौन है?</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rgbClr val="0070c0"/>
                </a:solidFill>
              </a:rPr>
              <a:t>यीशु</a:t>
            </a:r>
            <a:r xmlns:a="http://schemas.openxmlformats.org/drawingml/2006/main">
              <a:rPr altLang="en-US" lang="hi" sz="3600">
                <a:solidFill>
                  <a:srgbClr val="0070c0"/>
                </a:solidFill>
              </a:rPr>
              <a:t> </a:t>
            </a:r>
            <a:r xmlns:a="http://schemas.openxmlformats.org/drawingml/2006/main">
              <a:rPr altLang="ko-KR" lang="hi" sz="3600">
                <a:solidFill>
                  <a:srgbClr val="0070c0"/>
                </a:solidFill>
              </a:rPr>
              <a:t>है..</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यीशु ही वह है जो हमें जीवन का जल देता है ताकि हमारी आत्मा कभी प्यासी न हो।</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प्रश्नोत्तरी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hi" sz="3200">
                <a:solidFill>
                  <a:schemeClr val="tx1">
                    <a:lumMod val="65000"/>
                    <a:lumOff val="35000"/>
                  </a:schemeClr>
                </a:solidFill>
              </a:rPr>
              <a:t>यीशु एक सामरी स्त्री से कहाँ मिले थे?</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①महल </a:t>
            </a:r>
            <a:r xmlns:a="http://schemas.openxmlformats.org/drawingml/2006/main">
              <a:rPr altLang="ko-KR" lang="hi" sz="2800">
                <a:solidFill>
                  <a:schemeClr val="tx1">
                    <a:lumMod val="65000"/>
                    <a:lumOff val="35000"/>
                  </a:schemeClr>
                </a:solidFill>
              </a:rPr>
              <a:t>में</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②शहर </a:t>
            </a:r>
            <a:r xmlns:a="http://schemas.openxmlformats.org/drawingml/2006/main">
              <a:rPr altLang="ko-KR" lang="hi" sz="2800">
                <a:solidFill>
                  <a:schemeClr val="tx1">
                    <a:lumMod val="65000"/>
                    <a:lumOff val="35000"/>
                  </a:schemeClr>
                </a:solidFill>
              </a:rPr>
              <a:t>पर</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गली</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③ </a:t>
            </a:r>
            <a:r xmlns:a="http://schemas.openxmlformats.org/drawingml/2006/main">
              <a:rPr altLang="ko-KR" lang="hi" sz="2800">
                <a:solidFill>
                  <a:schemeClr val="tx1">
                    <a:lumMod val="65000"/>
                    <a:lumOff val="35000"/>
                  </a:schemeClr>
                </a:solidFill>
              </a:rPr>
              <a:t>बाज़ार में</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④ </a:t>
            </a:r>
            <a:r xmlns:a="http://schemas.openxmlformats.org/drawingml/2006/main">
              <a:rPr altLang="ko-KR" lang="hi" sz="2800">
                <a:solidFill>
                  <a:schemeClr val="tx1">
                    <a:lumMod val="65000"/>
                    <a:lumOff val="35000"/>
                  </a:schemeClr>
                </a:solidFill>
              </a:rPr>
              <a:t>कुएँ पर</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rgbClr val="ff0000"/>
                </a:solidFill>
              </a:rPr>
              <a:t>④ </a:t>
            </a:r>
            <a:r xmlns:a="http://schemas.openxmlformats.org/drawingml/2006/main">
              <a:rPr altLang="ko-KR" lang="hi" sz="2800">
                <a:solidFill>
                  <a:srgbClr val="ff0000"/>
                </a:solidFill>
              </a:rPr>
              <a:t>कुएँ पर</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hi" sz="4000">
                <a:solidFill>
                  <a:srgbClr val="FF0000"/>
                </a:solidFill>
              </a:rPr>
              <a:t>आज का शब्द</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hi" sz="3600">
                <a:solidFill>
                  <a:schemeClr val="tx1">
                    <a:lumMod val="65000"/>
                    <a:lumOff val="35000"/>
                  </a:schemeClr>
                </a:solidFill>
              </a:rPr>
              <a:t>तू गर्भवती होगी और एक पुत्र जनेगी, और तू उसका नाम यीशु रखना।</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hi" sz="2800">
                <a:solidFill>
                  <a:schemeClr val="tx1">
                    <a:lumMod val="65000"/>
                    <a:lumOff val="35000"/>
                  </a:schemeClr>
                </a:solidFill>
              </a:rPr>
              <a:t>ल्यूक</a:t>
            </a:r>
            <a:r xmlns:a="http://schemas.openxmlformats.org/drawingml/2006/main">
              <a:rPr altLang="en-US" dirty="0" lang="hi" sz="2800">
                <a:solidFill>
                  <a:schemeClr val="tx1">
                    <a:lumMod val="65000"/>
                    <a:lumOff val="35000"/>
                  </a:schemeClr>
                </a:solidFill>
              </a:rPr>
              <a:t> </a:t>
            </a:r>
            <a:r xmlns:a="http://schemas.openxmlformats.org/drawingml/2006/main">
              <a:rPr altLang="ko-KR" dirty="0" lang="hi"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जो कोई वह जल पीएगा जो मैं उसे दूंगा, उसे कभी प्यास न लगेगी। सचमुच, जो जल मैं उसे दूंगा वह उसमें अनन्त जीवन के लिये उमड़ने वाला जल का सोता बन जाएगा।”</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i" sz="2800">
                <a:solidFill>
                  <a:schemeClr val="tx1">
                    <a:lumMod val="65000"/>
                    <a:lumOff val="35000"/>
                  </a:schemeClr>
                </a:solidFill>
              </a:rPr>
              <a:t>जॉन</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hi" altLang="ko-KR" b="1">
                <a:solidFill>
                  <a:schemeClr val="tx1">
                    <a:lumMod val="50000"/>
                    <a:lumOff val="50000"/>
                  </a:schemeClr>
                </a:solidFill>
              </a:rPr>
              <a:t>क्रमांक 55 परमेश्वर 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hi" altLang="ko-KR" sz="4400"/>
              <a:t>अपना जाल गहरे पानी में फेंको</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तब यीशु ने शमौन से कहा, मत डर; अब से तू मनुष्यों को पकड़ लेगा।</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i" sz="2800">
                <a:solidFill>
                  <a:schemeClr val="tx1">
                    <a:lumMod val="65000"/>
                    <a:lumOff val="35000"/>
                  </a:schemeClr>
                </a:solidFill>
              </a:rPr>
              <a:t>ल्यूक</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यीशु ने, जो पतरस की नाव पर चढ़कर वचन सुनाया, पतरस से कहा। "अब गहरे पानी में जाओ और मछली पकड़ने के लिए जाल फेंको।"</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“मास्टर, हमने पूरी रात कड़ी मेहनत की है और कुछ भी हासिल नहीं कर सके। परन्तु क्योंकि आप ऐसा कहते हैं, मैं जाल डाल दूँगा।”</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hi" sz="3200">
                <a:solidFill>
                  <a:schemeClr val="tx1">
                    <a:lumMod val="65000"/>
                    <a:lumOff val="35000"/>
                  </a:schemeClr>
                </a:solidFill>
              </a:rPr>
              <a:t>जब उन्होंने ऐसा किया, तो उन्होंने इतनी बड़ी संख्या में मछलियाँ पकड़ीं कि उनके जाल टूटने लगे। इस पर पीटर को आश्चर्य हुआ।</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hi" sz="3000">
                <a:solidFill>
                  <a:schemeClr val="tx1">
                    <a:lumMod val="65000"/>
                    <a:lumOff val="35000"/>
                  </a:schemeClr>
                </a:solidFill>
              </a:rPr>
              <a:t>उस क्षण, पतरस को यह जानकर पश्चाताप हुआ कि यीशु परमेश्वर का पुत्र था। "मैं एक पापी हूं।"</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hi" sz="3000">
                <a:solidFill>
                  <a:schemeClr val="tx1">
                    <a:lumMod val="65000"/>
                    <a:lumOff val="35000"/>
                  </a:schemeClr>
                </a:solidFill>
              </a:rPr>
              <a:t>ईश ने कहा। "डरो मत, अब से तुम एक मछुआरे बनोगे जो लोगों को पकड़ता है।" पतरस ने सब कुछ छोड़ दिया और यीशु का शिष्य बन गया।</a:t>
            </a:r>
            <a:r xmlns:a="http://schemas.openxmlformats.org/drawingml/2006/main">
              <a:rPr altLang="en-US" lang="hi"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a:t>
            </a:r>
            <a:r xmlns:a="http://schemas.openxmlformats.org/drawingml/2006/main">
              <a:rPr altLang="en-US" lang="hi" sz="4000">
                <a:solidFill>
                  <a:srgbClr val="ff0000"/>
                </a:solidFill>
              </a:rPr>
              <a:t> </a:t>
            </a:r>
            <a:r xmlns:a="http://schemas.openxmlformats.org/drawingml/2006/main">
              <a:rPr altLang="ko-KR" lang="hi" sz="4000">
                <a:solidFill>
                  <a:srgbClr val="ff0000"/>
                </a:solidFill>
              </a:rPr>
              <a:t>पाठ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hi" sz="3200">
                <a:solidFill>
                  <a:schemeClr val="tx1">
                    <a:lumMod val="65000"/>
                    <a:lumOff val="35000"/>
                  </a:schemeClr>
                </a:solidFill>
              </a:rPr>
              <a:t>पतरस, जो यीशु से मिला,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पश्चाताप किया और वहीं आज्ञापालन किया।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क्या पश्चाताप और आज्ञाकारिता 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आपके जीवन में यीशु के लिए?</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पतरस ने सब कुछ त्याग दिया और यीशु के पीछे हो लिया। पतरस की तरह, आपको एक ऐसा शिष्य होना चाहिए जो सच्चा पश्चाताप और आज्ञाकारिता जानता हो।</a:t>
            </a:r>
            <a:r xmlns:a="http://schemas.openxmlformats.org/drawingml/2006/main">
              <a:rPr altLang="en-US" lang="hi"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hi" sz="3200">
                <a:solidFill>
                  <a:srgbClr val="ff0000"/>
                </a:solidFill>
              </a:rPr>
              <a:t>यीशु कौन है?</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rgbClr val="0070c0"/>
                </a:solidFill>
              </a:rPr>
              <a:t>यीशु है..</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यीशु वह है जो ऐसे चमत्कार करता है जो लोगों के अनुभवों और क्षमताओं से परे होते हैं।</a:t>
            </a:r>
            <a:r xmlns:a="http://schemas.openxmlformats.org/drawingml/2006/main">
              <a:rPr altLang="en-US" lang="hi"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hi" altLang="ko-KR" b="1">
                <a:solidFill>
                  <a:schemeClr val="tx1">
                    <a:lumMod val="50000"/>
                    <a:lumOff val="50000"/>
                  </a:schemeClr>
                </a:solidFill>
              </a:rPr>
              <a:t>क्रमांक 46 परमेश्वर 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hi" altLang="ko-KR" sz="4400"/>
              <a:t>बाल जीसस</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प्रश्नोत्तरी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hi" sz="3200">
                <a:solidFill>
                  <a:schemeClr val="tx1">
                    <a:lumMod val="65000"/>
                    <a:lumOff val="35000"/>
                  </a:schemeClr>
                </a:solidFill>
              </a:rPr>
              <a:t>पीटर का काम क्या था?</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①बढ़ई </a:t>
            </a:r>
            <a:r xmlns:a="http://schemas.openxmlformats.org/drawingml/2006/main">
              <a:rPr altLang="ko-KR" lang="hi" sz="2800">
                <a:solidFill>
                  <a:schemeClr val="tx1">
                    <a:lumMod val="65000"/>
                    <a:lumOff val="35000"/>
                  </a:schemeClr>
                </a:solidFill>
              </a:rPr>
              <a:t>_</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② </a:t>
            </a:r>
            <a:r xmlns:a="http://schemas.openxmlformats.org/drawingml/2006/main">
              <a:rPr altLang="ko-KR" lang="hi" sz="2800">
                <a:solidFill>
                  <a:schemeClr val="tx1">
                    <a:lumMod val="65000"/>
                    <a:lumOff val="35000"/>
                  </a:schemeClr>
                </a:solidFill>
              </a:rPr>
              <a:t>चरवाहा</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③ </a:t>
            </a:r>
            <a:r xmlns:a="http://schemas.openxmlformats.org/drawingml/2006/main">
              <a:rPr altLang="ko-KR" lang="hi" sz="2800">
                <a:solidFill>
                  <a:schemeClr val="tx1">
                    <a:lumMod val="65000"/>
                    <a:lumOff val="35000"/>
                  </a:schemeClr>
                </a:solidFill>
              </a:rPr>
              <a:t>मछुआरा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④ </a:t>
            </a:r>
            <a:r xmlns:a="http://schemas.openxmlformats.org/drawingml/2006/main">
              <a:rPr altLang="ko-KR" lang="hi" sz="2800">
                <a:solidFill>
                  <a:schemeClr val="tx1">
                    <a:lumMod val="65000"/>
                    <a:lumOff val="35000"/>
                  </a:schemeClr>
                </a:solidFill>
              </a:rPr>
              <a:t>किसान</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rgbClr val="ff0000"/>
                </a:solidFill>
              </a:rPr>
              <a:t>③ </a:t>
            </a:r>
            <a:r xmlns:a="http://schemas.openxmlformats.org/drawingml/2006/main">
              <a:rPr altLang="ko-KR" lang="hi" sz="2800">
                <a:solidFill>
                  <a:srgbClr val="ff0000"/>
                </a:solidFill>
              </a:rPr>
              <a:t>मछुआरा</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तब यीशु ने शमौन से कहा, मत डर; अब से तू मनुष्यों को पकड़ लेगा।</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i" sz="2800">
                <a:solidFill>
                  <a:schemeClr val="tx1">
                    <a:lumMod val="65000"/>
                    <a:lumOff val="35000"/>
                  </a:schemeClr>
                </a:solidFill>
              </a:rPr>
              <a:t>ल्यूक</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hi" altLang="ko-KR" b="1">
                <a:solidFill>
                  <a:schemeClr val="tx1">
                    <a:lumMod val="50000"/>
                    <a:lumOff val="50000"/>
                  </a:schemeClr>
                </a:solidFill>
              </a:rPr>
              <a:t>क्रमांक 56 परमेश्वर 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hi" altLang="ko-KR" sz="4400"/>
              <a:t>यीशु ने चेलों को बुलाया</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फिलिप्पुस ने नतनएल को पाया और उससे कहा, “हमें वह मिल गया है जिसके विषय में मूसा ने व्यवस्था में लिखा है, और जिसके विषय में भविष्यद्वक्ताओं ने भी लिखा है, अर्थात् यूसुफ का पुत्र, नासरत का यीशु।”</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i" sz="2800">
                <a:solidFill>
                  <a:schemeClr val="tx1">
                    <a:lumMod val="65000"/>
                    <a:lumOff val="35000"/>
                  </a:schemeClr>
                </a:solidFill>
              </a:rPr>
              <a:t>जॉन</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1:</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यीशु ने पतरस, अन्द्रियास और उनके पड़ोसी फिलिप्पुस को शिष्य बनने के लिए बुलाया। "मेरे पीछे आओ!"</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फिलिप ने यीशु का परिचय अपने मित्र नथनेल से कराया। "वह मसीहा, जिसके बारे में भविष्यवक्ताओं ने पुराने नियम में लिखा था, प्रकट हुआ।"</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"नाज़रेथ! क्या मसीहा वहाँ से आ सकता है?" नथनेल ने पूछा। "आओ और देखो," फिलिप ने कहा।</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यीशु ने नतनएल से कहा। “तुम सच्चे इस्राएली हो, फिलिप्पुस के बुलाने से पहले जब तुम अंजीर के पेड़ के नीचे थे तब मैंने तुम्हें देखा था।”</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hi" altLang="ko-KR" sz="3000">
                <a:solidFill>
                  <a:schemeClr val="tx1">
                    <a:lumMod val="65000"/>
                    <a:lumOff val="35000"/>
                  </a:schemeClr>
                </a:solidFill>
              </a:rPr>
              <a:t>इस पर नाथनेल को आश्चर्य हुआ और उसने यीशु की स्तुति की, “रब्बी, तू परमेश्वर का पुत्र और इस्राएल का राजा है।”</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पाठ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hi" sz="3200">
                <a:solidFill>
                  <a:schemeClr val="tx1">
                    <a:lumMod val="65000"/>
                    <a:lumOff val="35000"/>
                  </a:schemeClr>
                </a:solidFill>
              </a:rPr>
              <a:t>जैसे ही नथनेल को इसका पता चला</a:t>
            </a:r>
            <a:r xmlns:a="http://schemas.openxmlformats.org/drawingml/2006/main">
              <a:rPr altLang="en-US" lang="hi" sz="3200">
                <a:solidFill>
                  <a:schemeClr val="tx1">
                    <a:lumMod val="65000"/>
                    <a:lumOff val="35000"/>
                  </a:schemeClr>
                </a:solidFill>
              </a:rPr>
              <a:t> </a:t>
            </a:r>
            <a:r xmlns:a="http://schemas.openxmlformats.org/drawingml/2006/main">
              <a:rPr altLang="ko-KR" lang="hi" sz="3200">
                <a:solidFill>
                  <a:schemeClr val="tx1">
                    <a:lumMod val="65000"/>
                    <a:lumOff val="35000"/>
                  </a:schemeClr>
                </a:solidFill>
              </a:rPr>
              <a:t>यीशु मसीहा है, उसने यीशु को महिमा दी।</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वह यीशु का शिष्य बन गया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हमें यीशु को महिमा देनी है जो हमारे उद्धारकर्ता हैं, और यीशु के शिष्य का जीवन जीना है और उनकी आज्ञा का पालन करना है।</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t>आज का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आज दाऊद के नगर में तुम्हारे लिये एक उद्धारकर्ता उत्पन्न हुआ है; वह मसीह प्रभु है।</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i" sz="2800">
                <a:solidFill>
                  <a:schemeClr val="tx1">
                    <a:lumMod val="65000"/>
                    <a:lumOff val="35000"/>
                  </a:schemeClr>
                </a:solidFill>
              </a:rPr>
              <a:t>पसंद</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hi" sz="3200">
                <a:solidFill>
                  <a:srgbClr val="ff0000"/>
                </a:solidFill>
              </a:rPr>
              <a:t>यीशु कौन है?</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rgbClr val="0070c0"/>
                </a:solidFill>
              </a:rPr>
              <a:t>यीशु है...</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यीशु ही वह हैं जो लोगों को अपने जैसा बनने के लिए शिष्यों के रूप में बुलाते हैं।</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प्रश्नोत्तरी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hi" sz="3200">
                <a:solidFill>
                  <a:schemeClr val="tx1">
                    <a:lumMod val="65000"/>
                    <a:lumOff val="35000"/>
                  </a:schemeClr>
                </a:solidFill>
              </a:rPr>
              <a:t>नाथनेल से यीशु का परिचय किसने कराया?</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①पीटर </a:t>
            </a:r>
            <a:r xmlns:a="http://schemas.openxmlformats.org/drawingml/2006/main">
              <a:rPr altLang="ko-KR" lang="hi" sz="2800">
                <a:solidFill>
                  <a:schemeClr val="tx1">
                    <a:lumMod val="65000"/>
                    <a:lumOff val="35000"/>
                  </a:schemeClr>
                </a:solidFill>
              </a:rPr>
              <a:t>_</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② </a:t>
            </a:r>
            <a:r xmlns:a="http://schemas.openxmlformats.org/drawingml/2006/main">
              <a:rPr altLang="ko-KR" lang="hi" sz="2800">
                <a:solidFill>
                  <a:schemeClr val="tx1">
                    <a:lumMod val="65000"/>
                    <a:lumOff val="35000"/>
                  </a:schemeClr>
                </a:solidFill>
              </a:rPr>
              <a:t>फिलिप</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③ </a:t>
            </a:r>
            <a:r xmlns:a="http://schemas.openxmlformats.org/drawingml/2006/main">
              <a:rPr altLang="ko-KR" lang="hi" sz="2800">
                <a:solidFill>
                  <a:schemeClr val="tx1">
                    <a:lumMod val="65000"/>
                    <a:lumOff val="35000"/>
                  </a:schemeClr>
                </a:solidFill>
              </a:rPr>
              <a:t>एंड्रयू</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④ </a:t>
            </a:r>
            <a:r xmlns:a="http://schemas.openxmlformats.org/drawingml/2006/main">
              <a:rPr altLang="ko-KR" lang="hi" sz="2800">
                <a:solidFill>
                  <a:schemeClr val="tx1">
                    <a:lumMod val="65000"/>
                    <a:lumOff val="35000"/>
                  </a:schemeClr>
                </a:solidFill>
              </a:rPr>
              <a:t>पॉल</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rgbClr val="ff0000"/>
                </a:solidFill>
              </a:rPr>
              <a:t>② </a:t>
            </a:r>
            <a:r xmlns:a="http://schemas.openxmlformats.org/drawingml/2006/main">
              <a:rPr altLang="ko-KR" lang="hi" sz="2800">
                <a:solidFill>
                  <a:srgbClr val="ff0000"/>
                </a:solidFill>
              </a:rPr>
              <a:t>फिलिप</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फिलिप्पुस ने नतनएल को पाया और उससे कहा, “हमें वह मिल गया है जिसके विषय में मूसा ने व्यवस्था में लिखा है, और जिसके विषय में भविष्यद्वक्ताओं ने भी लिखा है, अर्थात् यूसुफ का पुत्र, नासरत का यीशु।”</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i" sz="2800">
                <a:solidFill>
                  <a:schemeClr val="tx1">
                    <a:lumMod val="65000"/>
                    <a:lumOff val="35000"/>
                  </a:schemeClr>
                </a:solidFill>
              </a:rPr>
              <a:t>जॉन</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1:</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i" altLang="ko-KR" b="1">
                <a:solidFill>
                  <a:schemeClr val="tx1">
                    <a:lumMod val="50000"/>
                    <a:lumOff val="50000"/>
                  </a:schemeClr>
                </a:solidFill>
              </a:rPr>
              <a:t>क्रमांक 57 परमेश्वर 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hi" altLang="ko-KR" sz="4400"/>
              <a:t>जो छत के रास्ते नीचे आया</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वह उठा, अपनी चटाई उठाई और उन सबके सामने बाहर चला गया। इससे सभी चकित हो गए और उन्होंने परमेश्वर की स्तुति करते हुए कहा, "हमने ऐसा कभी नहीं देखा!"</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i" sz="2800">
                <a:solidFill>
                  <a:schemeClr val="tx1">
                    <a:lumMod val="65000"/>
                    <a:lumOff val="35000"/>
                  </a:schemeClr>
                </a:solidFill>
              </a:rPr>
              <a:t>निशान</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जब लोगों ने यीशु के चंगे होने के बारे में सुना, तो लोग अपने लकवे से पीड़ित मित्र को ले आये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लेकिन जहाँ यीशु थे वहाँ बहुत सारे लोग थे। इसलिए वे अपने लकवाग्रस्त मित्र को छत के माध्यम से यीशु के पास नहीं ले जा सके।</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आख़िरकार, जो लोग लकवे से पीड़ित मित्र को लेकर आए, उन्होंने छत तोड़ दी और लकवे से पीड़ित मित्र को यीशु के पास भेजा।</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यीशु ने उनका विश्वास देखा और कहा। "तुम्हारे पाप क्षमा किये गये। उठो और घर जाओ।"</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hi" altLang="ko-KR" sz="3000">
                <a:solidFill>
                  <a:schemeClr val="tx1">
                    <a:lumMod val="65000"/>
                    <a:lumOff val="35000"/>
                  </a:schemeClr>
                </a:solidFill>
              </a:rPr>
              <a:t>आश्चर्य की बात यह है कि लकवाग्रस्त व्यक्ति उसी क्षण ठीक हो गया। तब वह उठकर चलने लगा, और परमेश्वर की स्तुति करने लगा।</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hi" altLang="ko-KR" sz="2400">
                <a:solidFill>
                  <a:schemeClr val="tx1">
                    <a:lumMod val="65000"/>
                    <a:lumOff val="35000"/>
                  </a:schemeClr>
                </a:solidFill>
              </a:rPr>
              <a:t>जब मैरी के बच्चे के जन्म का समय आया, तो उसे बेथलेहम जाना पड़ा। लेकिन जगह न होने के कारण उसने एक बच्चे को नाँद में रख दिया...</a:t>
            </a:r>
            <a:r xmlns:a="http://schemas.openxmlformats.org/drawingml/2006/main">
              <a:rPr lang="hi"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पाठ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hi" sz="3200">
                <a:solidFill>
                  <a:schemeClr val="tx1">
                    <a:lumMod val="65000"/>
                    <a:lumOff val="35000"/>
                  </a:schemeClr>
                </a:solidFill>
              </a:rPr>
              <a:t>लकवाग्रस्त व्यक्ति के दोस्तों को कठिनाइयाँ और अक्षमताएँ थीं, लेकिन वे यीशु के पास जाना नहीं छोड़ सकते थे। क्योंकि उन्हें यीशु पर विश्वास था।</a:t>
            </a:r>
            <a:r xmlns:a="http://schemas.openxmlformats.org/drawingml/2006/main">
              <a:rPr altLang="en-US" lang="hi" sz="3200">
                <a:solidFill>
                  <a:schemeClr val="tx1">
                    <a:lumMod val="65000"/>
                    <a:lumOff val="35000"/>
                  </a:schemeClr>
                </a:solidFill>
              </a:rPr>
              <a:t> </a:t>
            </a:r>
            <a:r xmlns:a="http://schemas.openxmlformats.org/drawingml/2006/main">
              <a:rPr altLang="ko-KR" lang="hi" sz="3200">
                <a:solidFill>
                  <a:schemeClr val="tx1">
                    <a:lumMod val="65000"/>
                    <a:lumOff val="35000"/>
                  </a:schemeClr>
                </a:solidFill>
              </a:rPr>
              <a:t>क्या हमें यीशु पर विश्वास 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जब हम विश्वास के साथ यीशु के पास आते हैं, तो हमें उन कठिनाइयों और बाधाओं के बावजूद हार नहीं माननी चाहिए जो हमें रोकती 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ऐसा करने पर, हम एक लकवाग्रस्त व्यक्ति की तरह परमेश्वर की महिमा कर सकेंगे।</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hi" sz="3200">
                <a:solidFill>
                  <a:srgbClr val="ff0000"/>
                </a:solidFill>
              </a:rPr>
              <a:t>यीशु कौन है?</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rgbClr val="0070c0"/>
                </a:solidFill>
              </a:rPr>
              <a:t>यीशु..</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यीशु उन लोगों को अस्वीकार नहीं करते जो उनके पास आते हैं। और जो उसके पास आते हैं उन्हें जो कुछ आवश्यक होता है वह वह देता है।</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प्रश्नोत्तरी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hi" sz="3200">
                <a:solidFill>
                  <a:schemeClr val="tx1">
                    <a:lumMod val="65000"/>
                    <a:lumOff val="35000"/>
                  </a:schemeClr>
                </a:solidFill>
              </a:rPr>
              <a:t>लकवाग्रस्त व्यक्ति यीशु के पास किस माध्यम से आया?</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①खिड़की </a:t>
            </a:r>
            <a:r xmlns:a="http://schemas.openxmlformats.org/drawingml/2006/main">
              <a:rPr altLang="ko-KR" lang="hi" sz="2800">
                <a:solidFill>
                  <a:schemeClr val="tx1">
                    <a:lumMod val="65000"/>
                    <a:lumOff val="35000"/>
                  </a:schemeClr>
                </a:solidFill>
              </a:rPr>
              <a:t>_</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② </a:t>
            </a:r>
            <a:r xmlns:a="http://schemas.openxmlformats.org/drawingml/2006/main">
              <a:rPr altLang="ko-KR" lang="hi" sz="2800">
                <a:solidFill>
                  <a:schemeClr val="tx1">
                    <a:lumMod val="65000"/>
                    <a:lumOff val="35000"/>
                  </a:schemeClr>
                </a:solidFill>
              </a:rPr>
              <a:t>गेट</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③दीवार </a:t>
            </a:r>
            <a:r xmlns:a="http://schemas.openxmlformats.org/drawingml/2006/main">
              <a:rPr altLang="ko-KR" lang="hi" sz="2800">
                <a:solidFill>
                  <a:schemeClr val="tx1">
                    <a:lumMod val="65000"/>
                    <a:lumOff val="35000"/>
                  </a:schemeClr>
                </a:solidFill>
              </a:rPr>
              <a:t>_</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④ </a:t>
            </a:r>
            <a:r xmlns:a="http://schemas.openxmlformats.org/drawingml/2006/main">
              <a:rPr altLang="ko-KR" lang="hi" sz="2800">
                <a:solidFill>
                  <a:schemeClr val="tx1">
                    <a:lumMod val="65000"/>
                    <a:lumOff val="35000"/>
                  </a:schemeClr>
                </a:solidFill>
              </a:rPr>
              <a:t>छत</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rgbClr val="ff0000"/>
                </a:solidFill>
              </a:rPr>
              <a:t>④ </a:t>
            </a:r>
            <a:r xmlns:a="http://schemas.openxmlformats.org/drawingml/2006/main">
              <a:rPr altLang="ko-KR" lang="hi" sz="2800">
                <a:solidFill>
                  <a:srgbClr val="ff0000"/>
                </a:solidFill>
              </a:rPr>
              <a:t>छत</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वह उठा, अपनी चटाई उठाई और उन सबके सामने बाहर चला गया। इससे सभी चकित हो गए और उन्होंने परमेश्वर की स्तुति करते हुए कहा, "हमने ऐसा कभी नहीं देखा!"</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i" sz="2800">
                <a:solidFill>
                  <a:schemeClr val="tx1">
                    <a:lumMod val="65000"/>
                    <a:lumOff val="35000"/>
                  </a:schemeClr>
                </a:solidFill>
              </a:rPr>
              <a:t>निशान</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hi" altLang="ko-KR" b="1">
                <a:solidFill>
                  <a:schemeClr val="tx1">
                    <a:lumMod val="50000"/>
                    <a:lumOff val="50000"/>
                  </a:schemeClr>
                </a:solidFill>
              </a:rPr>
              <a:t>क्रमांक 58 परमेश्वर 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hi" altLang="ko-KR" sz="4400"/>
              <a:t>यीशु मैथ्यू को बुला रहे हैं</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जब यीशु वहां से आगे बढ़ा, तो उस ने मत्ती नाम एक पुरूष को चुंगी लेनेवाले की चौकी पर बैठे देखा। "मेरे पीछे आओ," उसने उससे कहा, और मैथ्यू उठकर उसके पीछे चला गया।</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hi" sz="2800">
                <a:solidFill>
                  <a:schemeClr val="tx1">
                    <a:lumMod val="65000"/>
                    <a:lumOff val="35000"/>
                  </a:schemeClr>
                </a:solidFill>
              </a:rPr>
              <a:t>मैथ्यू</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hi" altLang="ko-KR" sz="3000">
                <a:solidFill>
                  <a:schemeClr val="tx1">
                    <a:lumMod val="65000"/>
                    <a:lumOff val="35000"/>
                  </a:schemeClr>
                </a:solidFill>
              </a:rPr>
              <a:t>मैथ्यू नाम का एक कर संग्रहकर्ता था। वह रोम की ओर से इस्राएलियों के लिए कर संग्रहकर्ता था।</a:t>
            </a:r>
            <a:r xmlns:a="http://schemas.openxmlformats.org/drawingml/2006/main">
              <a:rPr lang="hi"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hi" altLang="ko-KR" sz="3000">
                <a:solidFill>
                  <a:schemeClr val="tx1">
                    <a:lumMod val="65000"/>
                    <a:lumOff val="35000"/>
                  </a:schemeClr>
                </a:solidFill>
              </a:rPr>
              <a:t>मैथ्यू एक कर संग्रहकर्ता था, इसलिए उसके पास बहुत पैसा था। लेकिन यहूदी विजेता रोम के लिए काम करने वाले कर संग्राहकों से नफरत करते थे।</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यीशु ने कर बूथ पर बैठे मैथ्यू को देखा और उससे कहा। "मेरे पीछे आओ"</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मैथ्यू ने तुरंत सब कुछ त्याग दिया और यीशु का अनुसरण किया। ऐसा इसलिए था क्योंकि उसने यीशु को उसे बुलाने के लिए धन्यवाद दिया था।</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इस बीच, बेथलेहेम में भेड़ों की देखभाल करने वाले चरवाहों के लिए स्वर्ग से एक आवाज आई।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hi" altLang="ko-KR" sz="3000">
                <a:solidFill>
                  <a:schemeClr val="tx1">
                    <a:lumMod val="65000"/>
                    <a:lumOff val="35000"/>
                  </a:schemeClr>
                </a:solidFill>
              </a:rPr>
              <a:t>“डॉक्टर की जरूरत स्वस्थ को नहीं, बल्कि बीमार को होती है।” मैथ्यू यीशु का शिष्य बन गया।</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पाठ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hi" sz="3200">
                <a:solidFill>
                  <a:schemeClr val="tx1">
                    <a:lumMod val="65000"/>
                    <a:lumOff val="35000"/>
                  </a:schemeClr>
                </a:solidFill>
              </a:rPr>
              <a:t>मैथ्यू एक कर संग्रहकर्ता था जिससे उसके लोग नफरत करते थे। परन्तु, यीशु ने मैथ्यू को बुलाया और उसे शिष्य बनाया।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हम भी भगवान के लोग हैं. लेकिन हम यीशु के शिष्य कहलाने के लिए पर्याप्त नहीं हैं।</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hi" sz="3200">
                <a:solidFill>
                  <a:schemeClr val="tx1">
                    <a:lumMod val="65000"/>
                    <a:lumOff val="35000"/>
                  </a:schemeClr>
                </a:solidFill>
              </a:rPr>
              <a:t>हालाँकि, यीशु हमें अपने शिष्य बनाने के लिए बुलाते हैं। इसलिए, हमें उसके बुलावे के योग्य होने के लिए उसकी आज्ञा का पालन करना चाहिए।</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hi" sz="3200">
                <a:solidFill>
                  <a:srgbClr val="ff0000"/>
                </a:solidFill>
              </a:rPr>
              <a:t>यीशु कौन है?</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rgbClr val="0070c0"/>
                </a:solidFill>
              </a:rPr>
              <a:t>यीशु..</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यीशु उन लोगों को परमेश्वर के लोग बनने के लिए बुलाते हैं जिन्हें दुनिया में अस्वीकार कर दिया गया है।</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प्रश्नोत्तरी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hi" sz="3200">
                <a:solidFill>
                  <a:schemeClr val="tx1">
                    <a:lumMod val="65000"/>
                    <a:lumOff val="35000"/>
                  </a:schemeClr>
                </a:solidFill>
              </a:rPr>
              <a:t>मैथ्यू का काम क्या था?</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①कर </a:t>
            </a:r>
            <a:r xmlns:a="http://schemas.openxmlformats.org/drawingml/2006/main">
              <a:rPr altLang="ko-KR" lang="hi" sz="2800">
                <a:solidFill>
                  <a:schemeClr val="tx1">
                    <a:lumMod val="65000"/>
                    <a:lumOff val="35000"/>
                  </a:schemeClr>
                </a:solidFill>
              </a:rPr>
              <a:t>संग्राहक</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② </a:t>
            </a:r>
            <a:r xmlns:a="http://schemas.openxmlformats.org/drawingml/2006/main">
              <a:rPr altLang="ko-KR" lang="hi" sz="2800">
                <a:solidFill>
                  <a:schemeClr val="tx1">
                    <a:lumMod val="65000"/>
                    <a:lumOff val="35000"/>
                  </a:schemeClr>
                </a:solidFill>
              </a:rPr>
              <a:t>मछुआरा</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③ </a:t>
            </a:r>
            <a:r xmlns:a="http://schemas.openxmlformats.org/drawingml/2006/main">
              <a:rPr altLang="ko-KR" lang="hi" sz="2800">
                <a:solidFill>
                  <a:schemeClr val="tx1">
                    <a:lumMod val="65000"/>
                    <a:lumOff val="35000"/>
                  </a:schemeClr>
                </a:solidFill>
              </a:rPr>
              <a:t>बढ़ई</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④ </a:t>
            </a:r>
            <a:r xmlns:a="http://schemas.openxmlformats.org/drawingml/2006/main">
              <a:rPr altLang="ko-KR" lang="hi" sz="2800">
                <a:solidFill>
                  <a:schemeClr val="tx1">
                    <a:lumMod val="65000"/>
                    <a:lumOff val="35000"/>
                  </a:schemeClr>
                </a:solidFill>
              </a:rPr>
              <a:t>पुजारी</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rgbClr val="ff0000"/>
                </a:solidFill>
              </a:rPr>
              <a:t>①कर </a:t>
            </a:r>
            <a:r xmlns:a="http://schemas.openxmlformats.org/drawingml/2006/main">
              <a:rPr altLang="ko-KR" lang="hi" sz="2800">
                <a:solidFill>
                  <a:srgbClr val="ff0000"/>
                </a:solidFill>
              </a:rPr>
              <a:t>संग्राहक</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जब यीशु वहां से आगे बढ़ा, तो उस ने मत्ती नाम एक पुरूष को चुंगी लेनेवाले की चौकी पर बैठे देखा। "मेरे पीछे आओ," उसने उससे कहा, और मैथ्यू उठकर उसके पीछे चला गया।</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hi" sz="2800">
                <a:solidFill>
                  <a:schemeClr val="tx1">
                    <a:lumMod val="65000"/>
                    <a:lumOff val="35000"/>
                  </a:schemeClr>
                </a:solidFill>
              </a:rPr>
              <a:t>मैथ्यू</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hi" altLang="ko-KR" b="1">
                <a:solidFill>
                  <a:schemeClr val="tx1">
                    <a:lumMod val="50000"/>
                    <a:lumOff val="50000"/>
                  </a:schemeClr>
                </a:solidFill>
              </a:rPr>
              <a:t>क्रमांक 59 परमेश्वर 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hi" altLang="ko-KR" sz="4400"/>
              <a:t>यीशु ने बारह शिष्यों को चुना</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उन दिनों में से एक दिन यीशु प्रार्थना करने के लिए पहाड़ पर गया, और परमेश्वर से प्रार्थना करते हुए रात बिताई।</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hi" sz="3600">
                <a:solidFill>
                  <a:schemeClr val="tx1">
                    <a:lumMod val="65000"/>
                    <a:lumOff val="35000"/>
                  </a:schemeClr>
                </a:solidFill>
              </a:rPr>
              <a:t>जब भोर हुई, तो उस ने अपने चेलों को पास बुलाया, और उन में से बारह को चुन लिया, और उन्हें उस ने प्रेरित भी ठहराया।</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i" sz="2800">
                <a:solidFill>
                  <a:schemeClr val="tx1">
                    <a:lumMod val="65000"/>
                    <a:lumOff val="35000"/>
                  </a:schemeClr>
                </a:solidFill>
              </a:rPr>
              <a:t>ल्यूक</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6:</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hi" altLang="ko-KR" sz="3000">
                <a:solidFill>
                  <a:schemeClr val="tx1">
                    <a:lumMod val="65000"/>
                    <a:lumOff val="35000"/>
                  </a:schemeClr>
                </a:solidFill>
              </a:rPr>
              <a:t>ऐसे बहुत से लोग थे जिन्होंने यीशु को सुना और उनका अनुसरण किया। वे यीशु के साथ गए और यीशु से सीखा</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प्रार्थना करने के बाद, यीशु ने विशेष रूप से उनमें से बारह को करीबी शिष्यों के रूप में चुना।</a:t>
            </a:r>
            <a:r xmlns:a="http://schemas.openxmlformats.org/drawingml/2006/main">
              <a:rPr lang="h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hi" altLang="ko-KR" sz="3000">
                <a:solidFill>
                  <a:schemeClr val="tx1">
                    <a:lumMod val="65000"/>
                    <a:lumOff val="35000"/>
                  </a:schemeClr>
                </a:solidFill>
              </a:rPr>
              <a:t>उन्हें यीशु के साथ रहने, सुसमाचार का प्रचार करने और राक्षसों को बाहर निकालने के लिए चुना गया था।</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“स्वर्ग की महिमा, पृथ्वी पर शांति! आनन्द मनाओ, यीशु का जन्म हुआ है।” स्वर्ग से आये स्वर्गदूतों ने कहा</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hi" sz="3000">
                <a:solidFill>
                  <a:schemeClr val="tx1">
                    <a:lumMod val="65000"/>
                    <a:lumOff val="35000"/>
                  </a:schemeClr>
                </a:solidFill>
              </a:rPr>
              <a:t>शिष्य विभिन्न प्रकार के लोग थे: उनमें से कुछ मछुआरे थे, कर संग्रहकर्ता थे, एक क्रांतिकारी थे, उनमें से कुछ गर्म स्वभाव के थे।</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लेकिन यीशु ने अपने शिष्यों को अच्छी तरह से चुनने के लिए भगवान से प्रार्थना की, और उसने उन्हें अच्छी तरह से चुना, उनकी अच्छी देखभाल की और उन्हें अच्छी तरह से सिखाया।</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पाठ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hi" sz="2800">
                <a:solidFill>
                  <a:schemeClr val="tx1">
                    <a:lumMod val="65000"/>
                    <a:lumOff val="35000"/>
                  </a:schemeClr>
                </a:solidFill>
              </a:rPr>
              <a:t>यही कारण है कि यीशु ने अपने शिष्यों को चुना: 1) उन्हें परमेश्वर का वचन सिखाने के लिए, 2) उन्हें जो उन्होंने सीखा है उसके अनुसार सुसमाचार का प्रचार करने के लिए, और 3) उन्हें परमेश्वर के राज्य की शक्ति का प्रचार करने के लिए। इन्हीं कारणों से यीशु ने अपने शिष्यों को चुना।</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हम भी यीशु के शिष्य हैं.</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hi" sz="2800">
                <a:solidFill>
                  <a:schemeClr val="tx1">
                    <a:lumMod val="65000"/>
                    <a:lumOff val="35000"/>
                  </a:schemeClr>
                </a:solidFill>
              </a:rPr>
              <a:t>हमारा कार्य यीशु के बारह शिष्यों के कार्य के समान है।</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hi" sz="2800">
                <a:solidFill>
                  <a:schemeClr val="tx1">
                    <a:lumMod val="65000"/>
                    <a:lumOff val="35000"/>
                  </a:schemeClr>
                </a:solidFill>
              </a:rPr>
              <a:t>आइए, </a:t>
            </a:r>
            <a:r xmlns:a="http://schemas.openxmlformats.org/drawingml/2006/main">
              <a:rPr altLang="ko-KR" lang="hi" sz="3200">
                <a:solidFill>
                  <a:schemeClr val="tx1">
                    <a:lumMod val="65000"/>
                    <a:lumOff val="35000"/>
                  </a:schemeClr>
                </a:solidFill>
              </a:rPr>
              <a:t>आज से प्रारंभ करके एक शिष्य का जीवन जिएं।</a:t>
            </a:r>
            <a:r xmlns:a="http://schemas.openxmlformats.org/drawingml/2006/main">
              <a:rPr altLang="en-US" lang="hi"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hi" sz="3200"/>
              <a:t>यीशु कौन है?</a:t>
            </a:r>
            <a:r xmlns:a="http://schemas.openxmlformats.org/drawingml/2006/main">
              <a:rPr altLang="en-US" lang="h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rgbClr val="0070c0"/>
                </a:solidFill>
              </a:rPr>
              <a:t>यीशु</a:t>
            </a:r>
            <a:r xmlns:a="http://schemas.openxmlformats.org/drawingml/2006/main">
              <a:rPr altLang="en-US" lang="hi" sz="3600">
                <a:solidFill>
                  <a:srgbClr val="0070c0"/>
                </a:solidFill>
              </a:rPr>
              <a:t> </a:t>
            </a:r>
            <a:r xmlns:a="http://schemas.openxmlformats.org/drawingml/2006/main">
              <a:rPr altLang="ko-KR" lang="hi" sz="3600">
                <a:solidFill>
                  <a:srgbClr val="0070c0"/>
                </a:solidFill>
              </a:rPr>
              <a:t>है…</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यीशु ही वह हैं जो हमें स्वर्ग की सच्चाई सिखाते हैं ताकि हम यीशु के शिष्यों की तरह विकसित हो सकें।</a:t>
            </a:r>
            <a:r xmlns:a="http://schemas.openxmlformats.org/drawingml/2006/main">
              <a:rPr altLang="en-US" lang="hi"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प्रश्नोत्तरी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hi" sz="3200">
                <a:solidFill>
                  <a:schemeClr val="tx1">
                    <a:lumMod val="65000"/>
                    <a:lumOff val="35000"/>
                  </a:schemeClr>
                </a:solidFill>
              </a:rPr>
              <a:t>यीशु ने कितने शिष्यों को प्रेरितों के रूप में चुना (जिन्हें भेजा गया है)??</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①दस </a:t>
            </a:r>
            <a:r xmlns:a="http://schemas.openxmlformats.org/drawingml/2006/main">
              <a:rPr altLang="ko-KR" lang="hi" sz="2800">
                <a:solidFill>
                  <a:schemeClr val="tx1">
                    <a:lumMod val="65000"/>
                    <a:lumOff val="35000"/>
                  </a:schemeClr>
                </a:solidFill>
              </a:rPr>
              <a:t>_</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②ग्यारह </a:t>
            </a:r>
            <a:r xmlns:a="http://schemas.openxmlformats.org/drawingml/2006/main">
              <a:rPr altLang="ko-KR" lang="hi" sz="2800">
                <a:solidFill>
                  <a:schemeClr val="tx1">
                    <a:lumMod val="65000"/>
                    <a:lumOff val="35000"/>
                  </a:schemeClr>
                </a:solidFill>
              </a:rPr>
              <a:t>_</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③ </a:t>
            </a:r>
            <a:r xmlns:a="http://schemas.openxmlformats.org/drawingml/2006/main">
              <a:rPr altLang="ko-KR" lang="hi" sz="2800">
                <a:solidFill>
                  <a:schemeClr val="tx1">
                    <a:lumMod val="65000"/>
                    <a:lumOff val="35000"/>
                  </a:schemeClr>
                </a:solidFill>
              </a:rPr>
              <a:t>बारह</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④ </a:t>
            </a:r>
            <a:r xmlns:a="http://schemas.openxmlformats.org/drawingml/2006/main">
              <a:rPr altLang="ko-KR" lang="hi" sz="2800">
                <a:solidFill>
                  <a:schemeClr val="tx1">
                    <a:lumMod val="65000"/>
                    <a:lumOff val="35000"/>
                  </a:schemeClr>
                </a:solidFill>
              </a:rPr>
              <a:t>चौदह</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rgbClr val="ff0000"/>
                </a:solidFill>
              </a:rPr>
              <a:t>③ </a:t>
            </a:r>
            <a:r xmlns:a="http://schemas.openxmlformats.org/drawingml/2006/main">
              <a:rPr altLang="ko-KR" lang="hi" sz="2800">
                <a:solidFill>
                  <a:srgbClr val="ff0000"/>
                </a:solidFill>
              </a:rPr>
              <a:t>बारह</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उन दिनों में से एक दिन यीशु प्रार्थना करने के लिए पहाड़ पर गया, और परमेश्वर से प्रार्थना करते हुए रात बिताई।</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hi" sz="3600">
                <a:solidFill>
                  <a:schemeClr val="tx1">
                    <a:lumMod val="65000"/>
                    <a:lumOff val="35000"/>
                  </a:schemeClr>
                </a:solidFill>
              </a:rPr>
              <a:t>जब भोर हुई, तो उस ने अपने चेलों को पास बुलाया, और उन में से बारह को चुन लिया, और उन्हें उस ने प्रेरित भी ठहराया।</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i" sz="2800">
                <a:solidFill>
                  <a:schemeClr val="tx1">
                    <a:lumMod val="65000"/>
                    <a:lumOff val="35000"/>
                  </a:schemeClr>
                </a:solidFill>
              </a:rPr>
              <a:t>ल्यूक</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6:</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hi" altLang="ko-KR" b="1">
                <a:solidFill>
                  <a:schemeClr val="tx1">
                    <a:lumMod val="50000"/>
                    <a:lumOff val="50000"/>
                  </a:schemeClr>
                </a:solidFill>
              </a:rPr>
              <a:t>क्रमांक 60 परमेश्वर 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hi" altLang="ko-KR" sz="4400"/>
              <a:t>सुसमाचार यीशु ने पहाड़ पर सिखाया।</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जब उस ने भीड़ देखी, तो एक पहाड़ पर चढ़ गया, और बैठ गया। उसके शिष्य उसके पास आये,</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hi" sz="3600">
                <a:solidFill>
                  <a:schemeClr val="tx1">
                    <a:lumMod val="65000"/>
                    <a:lumOff val="35000"/>
                  </a:schemeClr>
                </a:solidFill>
              </a:rPr>
              <a:t>और वह उन्हें यह कहकर शिक्षा देने लगा:</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hi" sz="3600">
                <a:solidFill>
                  <a:schemeClr val="tx1">
                    <a:lumMod val="65000"/>
                    <a:lumOff val="35000"/>
                  </a:schemeClr>
                </a:solidFill>
              </a:rPr>
              <a:t>"धन्य हैं वे जो आत्मा के दीन हैं, क्योंकि स्वर्ग का राज्य उन्हीं का है।</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i" sz="2800">
                <a:solidFill>
                  <a:schemeClr val="tx1">
                    <a:lumMod val="65000"/>
                    <a:lumOff val="35000"/>
                  </a:schemeClr>
                </a:solidFill>
              </a:rPr>
              <a:t>मैथ्यू</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hi" altLang="ko-KR" sz="3000">
                <a:solidFill>
                  <a:schemeClr val="tx1">
                    <a:lumMod val="65000"/>
                    <a:lumOff val="35000"/>
                  </a:schemeClr>
                </a:solidFill>
              </a:rPr>
              <a:t>यीशु ने पहाड़ पर भीड़ को सिखाया कि परमेश्वर के राज्य के लोगों के रूप में कैसे रहना है।</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"धन्य हैं वे जो आत्मा के दीन हैं, क्योंकि स्वर्ग का राज्य उन्हीं का है।</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जैसा कि स्वर्गदूतों ने कहा था, यीशु एक चरनी में स्वस्थ पैदा हुए थे।</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तुमने अपने दाँत का बदला अपने दाँत से देना सीख लिया है, परन्तु मैं तुमसे कहता हूँ कि जो कोई दाहिने गाल पर मारे, उसे बायाँ गाल दो। तब आप परमेश्वर की संतान होंगे!</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हवा में पक्षियों को देखो. पक्षी खेती का काम नहीं करते, बल्कि भगवान उन सभी को खाना खिलाते हैं। क्या वह आपका पक्षियों से भी अधिक ख्याल नहीं रखेगा!</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hi" altLang="ko-KR" sz="3000">
                <a:solidFill>
                  <a:schemeClr val="tx1">
                    <a:lumMod val="65000"/>
                    <a:lumOff val="35000"/>
                  </a:schemeClr>
                </a:solidFill>
              </a:rPr>
              <a:t>यीशु की शिक्षा से लोग बहुत आश्चर्यचकित हुए। क्योंकि यीशु के पास सामान्य बाइबल शिक्षकों के विपरीत अधिकार था।</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पाठ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hi" sz="3200">
                <a:solidFill>
                  <a:schemeClr val="tx1">
                    <a:lumMod val="65000"/>
                    <a:lumOff val="35000"/>
                  </a:schemeClr>
                </a:solidFill>
              </a:rPr>
              <a:t>यीशु हमें बताते 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कि परमेश्वर के लोगों का जीवन संसार के लोगों से भिन्न 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क्या हमारे जीवन में उन लोगों से कोई मतभेद है जो यीशु में विश्वास नहीं करते?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आइए स्वयं पर नज़र डालें और परमेश्वर के राज्य के योग्य जीवन जिएं।</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hi" sz="3200"/>
              <a:t>यीशु कौन है?</a:t>
            </a:r>
            <a:r xmlns:a="http://schemas.openxmlformats.org/drawingml/2006/main">
              <a:rPr altLang="en-US" lang="h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rgbClr val="0070c0"/>
                </a:solidFill>
              </a:rPr>
              <a:t>यीशु..</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यीशु ही वह हैं जो हमें परमेश्वर के राज्य के लोगों की तरह जीने के लिए परिवर्तित करते हैं।</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t>आज की प्रश्नोत्तरी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hi" sz="3200">
                <a:solidFill>
                  <a:schemeClr val="tx1">
                    <a:lumMod val="65000"/>
                    <a:lumOff val="35000"/>
                  </a:schemeClr>
                </a:solidFill>
              </a:rPr>
              <a:t>आत्मा के गरीबों को क्या मिल सकता है?</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① </a:t>
            </a:r>
            <a:r xmlns:a="http://schemas.openxmlformats.org/drawingml/2006/main">
              <a:rPr altLang="ko-KR" lang="hi" sz="2800">
                <a:solidFill>
                  <a:schemeClr val="tx1">
                    <a:lumMod val="65000"/>
                    <a:lumOff val="35000"/>
                  </a:schemeClr>
                </a:solidFill>
              </a:rPr>
              <a:t>पैसा</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② </a:t>
            </a:r>
            <a:r xmlns:a="http://schemas.openxmlformats.org/drawingml/2006/main">
              <a:rPr altLang="ko-KR" lang="hi" sz="2800">
                <a:solidFill>
                  <a:schemeClr val="tx1">
                    <a:lumMod val="65000"/>
                    <a:lumOff val="35000"/>
                  </a:schemeClr>
                </a:solidFill>
              </a:rPr>
              <a:t>भोजन</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③ </a:t>
            </a:r>
            <a:r xmlns:a="http://schemas.openxmlformats.org/drawingml/2006/main">
              <a:rPr altLang="ko-KR" lang="hi" sz="2800">
                <a:solidFill>
                  <a:schemeClr val="tx1">
                    <a:lumMod val="65000"/>
                    <a:lumOff val="35000"/>
                  </a:schemeClr>
                </a:solidFill>
              </a:rPr>
              <a:t>सम्मान</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④ </a:t>
            </a:r>
            <a:r xmlns:a="http://schemas.openxmlformats.org/drawingml/2006/main">
              <a:rPr altLang="ko-KR" lang="hi" sz="2800">
                <a:solidFill>
                  <a:schemeClr val="tx1">
                    <a:lumMod val="65000"/>
                    <a:lumOff val="35000"/>
                  </a:schemeClr>
                </a:solidFill>
              </a:rPr>
              <a:t>भगवान का राज्य</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rgbClr val="ff0000"/>
                </a:solidFill>
              </a:rPr>
              <a:t>④ </a:t>
            </a:r>
            <a:r xmlns:a="http://schemas.openxmlformats.org/drawingml/2006/main">
              <a:rPr altLang="ko-KR" lang="hi" sz="2800">
                <a:solidFill>
                  <a:srgbClr val="ff0000"/>
                </a:solidFill>
              </a:rPr>
              <a:t>भगवान का राज्य</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जब उस ने भीड़ देखी, तो एक पहाड़ पर चढ़ गया, और बैठ गया। उसके शिष्य उसके पास आये,</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hi" sz="3600">
                <a:solidFill>
                  <a:schemeClr val="tx1">
                    <a:lumMod val="65000"/>
                    <a:lumOff val="35000"/>
                  </a:schemeClr>
                </a:solidFill>
              </a:rPr>
              <a:t>और वह उन्हें यह कहकर शिक्षा देने लगा:</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hi" sz="3600">
                <a:solidFill>
                  <a:schemeClr val="tx1">
                    <a:lumMod val="65000"/>
                    <a:lumOff val="35000"/>
                  </a:schemeClr>
                </a:solidFill>
              </a:rPr>
              <a:t>"धन्य हैं वे जो आत्मा के दीन हैं, क्योंकि स्वर्ग का राज्य उन्हीं का है।</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i" sz="2800">
                <a:solidFill>
                  <a:schemeClr val="tx1">
                    <a:lumMod val="65000"/>
                    <a:lumOff val="35000"/>
                  </a:schemeClr>
                </a:solidFill>
              </a:rPr>
              <a:t>मैथ्यू</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i" altLang="ko-KR" b="1">
                <a:solidFill>
                  <a:schemeClr val="tx1">
                    <a:lumMod val="50000"/>
                    <a:lumOff val="50000"/>
                  </a:schemeClr>
                </a:solidFill>
              </a:rPr>
              <a:t>क्रमांक 61 परमेश्वर 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hi" altLang="ko-KR" sz="4400"/>
              <a:t>यीशु ने तूफ़ान को शांत किया</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वह उठा, हवा को डांटा और लहरों से कहा, "चुप रहो! शांत रहो!" फिर हवा थम गई और यह पूरी तरह शांत हो गया।</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i" sz="2800">
                <a:solidFill>
                  <a:schemeClr val="tx1">
                    <a:lumMod val="65000"/>
                    <a:lumOff val="35000"/>
                  </a:schemeClr>
                </a:solidFill>
              </a:rPr>
              <a:t>निशान</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4:</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यीशु और उसके शिष्य गलील झील को पार करने के लिए एक साथ नाव पर चढ़े।</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hi" altLang="ko-KR" sz="2500">
                <a:solidFill>
                  <a:schemeClr val="tx1">
                    <a:lumMod val="65000"/>
                    <a:lumOff val="35000"/>
                  </a:schemeClr>
                </a:solidFill>
              </a:rPr>
              <a:t>बेथलहम के चरवाहे परमेश्वर के पुत्र को देखने आए जो लोगों को बचाएगा। “यीशु! परमेश्वर का पुत्र! इस भूमि पर आने के लिए धन्यवाद!”</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झील पार करते समय अचानक तेज हवा चली और भयानक लहर आई।</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अंततः शिष्यों ने यीशु से कहा। 'गुरुजी, हम डूब भी जाएँ तो आपको कोई परवाह नहीं!'</a:t>
            </a:r>
            <a:r xmlns:a="http://schemas.openxmlformats.org/drawingml/2006/main">
              <a:rPr lang="h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यीशु ने हवा को डाँटा और लहरों से कहा, “चुप रहो! अभी भी हो!" फिर हवा थम गई और यह पूरी तरह शांत हो गया।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वे घबरा गए और एक दूसरे से पूछने लगे, “यह कौन है? यहाँ तक कि हवा और लहरें भी उसकी आज्ञा मानती हैं!”</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पाठ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hi" sz="3200">
                <a:solidFill>
                  <a:schemeClr val="tx1">
                    <a:lumMod val="65000"/>
                    <a:lumOff val="35000"/>
                  </a:schemeClr>
                </a:solidFill>
              </a:rPr>
              <a:t>केवल परमेश्वर ही समुद्र को आदेश दे सकता 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और हवा.</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इसीलिए यीशु ही वह ईश्वर है जो संसार की रचना करता है और उस पर शासन करता 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हमारा विश्वास है कि यीशु अनेक देवताओं में से एक नहीं है, बल्कि एकमात्र और सर्वशक्तिमान सृष्टिकर्ता ईश्वर 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हमें इस तथ्य को याद रखकर अपना विश्वास बढ़ाना चाहिए।</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hi" sz="3200">
                <a:solidFill>
                  <a:srgbClr val="ff0000"/>
                </a:solidFill>
              </a:rPr>
              <a:t>यीशु कौन है?</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rgbClr val="0070c0"/>
                </a:solidFill>
              </a:rPr>
              <a:t>यीशु</a:t>
            </a:r>
            <a:r xmlns:a="http://schemas.openxmlformats.org/drawingml/2006/main">
              <a:rPr altLang="en-US" lang="hi" sz="3600">
                <a:solidFill>
                  <a:srgbClr val="0070c0"/>
                </a:solidFill>
              </a:rPr>
              <a:t> </a:t>
            </a:r>
            <a:r xmlns:a="http://schemas.openxmlformats.org/drawingml/2006/main">
              <a:rPr altLang="ko-KR" lang="hi" sz="3600">
                <a:solidFill>
                  <a:srgbClr val="0070c0"/>
                </a:solidFill>
              </a:rPr>
              <a:t>है..</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यीशु सभी चीज़ों का स्वामी है जो इस संसार की सभी चीज़ों को बनाता है और उन पर शासन करता है।</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प्रश्नोत्तरी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hi" sz="3200">
                <a:solidFill>
                  <a:schemeClr val="tx1">
                    <a:lumMod val="65000"/>
                    <a:lumOff val="35000"/>
                  </a:schemeClr>
                </a:solidFill>
              </a:rPr>
              <a:t>यीशु ने समुद्र और हवा पर क्या आदेश दिया?</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① </a:t>
            </a:r>
            <a:r xmlns:a="http://schemas.openxmlformats.org/drawingml/2006/main">
              <a:rPr altLang="ko-KR" lang="hi" sz="2800">
                <a:solidFill>
                  <a:schemeClr val="tx1">
                    <a:lumMod val="65000"/>
                    <a:lumOff val="35000"/>
                  </a:schemeClr>
                </a:solidFill>
              </a:rPr>
              <a:t>स्थिर रहो</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② </a:t>
            </a:r>
            <a:r xmlns:a="http://schemas.openxmlformats.org/drawingml/2006/main">
              <a:rPr altLang="ko-KR" lang="hi" sz="2800">
                <a:solidFill>
                  <a:schemeClr val="tx1">
                    <a:lumMod val="65000"/>
                    <a:lumOff val="35000"/>
                  </a:schemeClr>
                </a:solidFill>
              </a:rPr>
              <a:t>दौड़ें और खेलें</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③ </a:t>
            </a:r>
            <a:r xmlns:a="http://schemas.openxmlformats.org/drawingml/2006/main">
              <a:rPr altLang="ko-KR" lang="hi" sz="2800">
                <a:solidFill>
                  <a:schemeClr val="tx1">
                    <a:lumMod val="65000"/>
                    <a:lumOff val="35000"/>
                  </a:schemeClr>
                </a:solidFill>
              </a:rPr>
              <a:t>जागो</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ऊपर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④ </a:t>
            </a:r>
            <a:r xmlns:a="http://schemas.openxmlformats.org/drawingml/2006/main">
              <a:rPr altLang="ko-KR" lang="hi" sz="2800">
                <a:solidFill>
                  <a:schemeClr val="tx1">
                    <a:lumMod val="65000"/>
                    <a:lumOff val="35000"/>
                  </a:schemeClr>
                </a:solidFill>
              </a:rPr>
              <a:t>खुला</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आपका</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आँखें</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rgbClr val="ff0000"/>
                </a:solidFill>
              </a:rPr>
              <a:t>① </a:t>
            </a:r>
            <a:r xmlns:a="http://schemas.openxmlformats.org/drawingml/2006/main">
              <a:rPr altLang="ko-KR" lang="hi" sz="2800">
                <a:solidFill>
                  <a:srgbClr val="ff0000"/>
                </a:solidFill>
              </a:rPr>
              <a:t>स्थिर रहो</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वह उठा, हवा को डांटा और लहरों से कहा, "चुप रहो! शांत रहो!" फिर हवा थम गई और यह पूरी तरह शांत हो गया।</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i" sz="2800">
                <a:solidFill>
                  <a:schemeClr val="tx1">
                    <a:lumMod val="65000"/>
                    <a:lumOff val="35000"/>
                  </a:schemeClr>
                </a:solidFill>
              </a:rPr>
              <a:t>निशान</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4:</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hi" altLang="ko-KR" b="1">
                <a:solidFill>
                  <a:schemeClr val="tx1">
                    <a:lumMod val="50000"/>
                    <a:lumOff val="50000"/>
                  </a:schemeClr>
                </a:solidFill>
              </a:rPr>
              <a:t>क्रमांक 62 परमेश्वर 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hi" altLang="ko-KR" sz="4400"/>
              <a:t>मेरे कपड़ों को किसने छुआ?</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जब उस ने यीशु के विषय में सुना, तो भीड़ में उसके पीछे से आई, और उसके वस्त्र को छूकर कहा।</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hi" sz="3600">
                <a:solidFill>
                  <a:schemeClr val="tx1">
                    <a:lumMod val="65000"/>
                    <a:lumOff val="35000"/>
                  </a:schemeClr>
                </a:solidFill>
              </a:rPr>
              <a:t>28 क्योंकि उस ने सोचा, यदि मैं उसके वस्त्र छू लूं, तो चंगी हो जाऊंगी।</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i" sz="2800">
                <a:solidFill>
                  <a:schemeClr val="tx1">
                    <a:lumMod val="65000"/>
                    <a:lumOff val="35000"/>
                  </a:schemeClr>
                </a:solidFill>
              </a:rPr>
              <a:t>निशान</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5:</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पाठ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hi" sz="3200">
                <a:solidFill>
                  <a:schemeClr val="tx1">
                    <a:lumMod val="65000"/>
                    <a:lumOff val="35000"/>
                  </a:schemeClr>
                </a:solidFill>
              </a:rPr>
              <a:t>यीशु, जो हर चीज़ का स्वामी 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ईश्वर का पुत्र 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परन्तु जब यीशु इस भूमि पर आये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उनका जन्म एक विनम्र व्यक्तित्व वाली चरनी में हुआ था।</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हम जो यीशु में विश्वास करते 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भगवान के बच्चे 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लेकिन हमें यीशु की तरह विनम्र और नीचा रहना होगा।</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hi" sz="3200">
                <a:solidFill>
                  <a:schemeClr val="tx1">
                    <a:lumMod val="65000"/>
                    <a:lumOff val="35000"/>
                  </a:schemeClr>
                </a:solidFill>
              </a:rPr>
              <a:t>बहुत से लोगों ने यीशु के बारे में सुना, और उन्होंने यीशु का अनुसरण किया।</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तभी एक स्त्री उसके पीछे से आयी और उसने चंगा होने के लिये यीशु के वस्त्रों को छुआ।</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एक महिला 12 साल से ब्लीडिंग नामक बीमारी से पीड़ित थी। उसने इसे ठीक करने के कई तरीके आज़माए, लेकिन यह ठीक नहीं हुआ और उसके पास जो कुछ था वह सब खर्च हो गया।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'मेरे कपड़े किसने छुए??' यीशु को तुरंत एहसास हुआ कि उसकी शक्ति उसमें से समाप्त हो गई है। वह आकर उसके चरणों पर गिर पड़ी और उसे सब सच सच बता दिया।</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hi" sz="3200">
                <a:solidFill>
                  <a:schemeClr val="tx1">
                    <a:lumMod val="65000"/>
                    <a:lumOff val="35000"/>
                  </a:schemeClr>
                </a:solidFill>
              </a:rPr>
              <a:t>यीशु ने उससे कहा, 'बेटी, तेरे विश्वास ने तुझे चंगा किया है। आपको शांति मिले।'</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पाठ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hi" sz="3200">
                <a:solidFill>
                  <a:schemeClr val="tx1">
                    <a:lumMod val="65000"/>
                    <a:lumOff val="35000"/>
                  </a:schemeClr>
                </a:solidFill>
              </a:rPr>
              <a:t>वह स्त्री जो 12 वर्ष से रक्तस्राव से पीड़ित थी, यीशु के पास गई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विश्वास के साथ।</a:t>
            </a:r>
            <a:r xmlns:a="http://schemas.openxmlformats.org/drawingml/2006/main">
              <a:rPr altLang="en-US" lang="hi" sz="3200">
                <a:solidFill>
                  <a:schemeClr val="tx1">
                    <a:lumMod val="65000"/>
                    <a:lumOff val="35000"/>
                  </a:schemeClr>
                </a:solidFill>
              </a:rPr>
              <a:t> </a:t>
            </a:r>
            <a:r xmlns:a="http://schemas.openxmlformats.org/drawingml/2006/main">
              <a:rPr altLang="ko-KR" lang="hi" sz="3200">
                <a:solidFill>
                  <a:schemeClr val="tx1">
                    <a:lumMod val="65000"/>
                    <a:lumOff val="35000"/>
                  </a:schemeClr>
                </a:solidFill>
              </a:rPr>
              <a:t>यीशु ने उस स्त्री को चंगा किया और लोगों के सामने उसके विश्वास की प्रशंसा की।</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भगवान अभी भी हमारे विश्वास को देखता 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जब हम कठिन चीजों का सामना करते 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आइए हम विश्वास के साथ भगवान के पास आएं।</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hi" sz="3200"/>
              <a:t>यीशु कौन है?</a:t>
            </a:r>
            <a:r xmlns:a="http://schemas.openxmlformats.org/drawingml/2006/main">
              <a:rPr altLang="en-US" lang="h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rgbClr val="0070c0"/>
                </a:solidFill>
              </a:rPr>
              <a:t>यीशु..</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यीशु हमारे दर्द और कठिनाइयों को जानते हैं और उनका समाधान करते हैं।</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प्रश्नोत्तरी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hi" sz="3200">
                <a:solidFill>
                  <a:schemeClr val="tx1">
                    <a:lumMod val="65000"/>
                    <a:lumOff val="35000"/>
                  </a:schemeClr>
                </a:solidFill>
              </a:rPr>
              <a:t>जो स्त्री 12 वर्ष से बीमार थी उसने यीशु से क्या स्पर्श किया?</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① </a:t>
            </a:r>
            <a:r xmlns:a="http://schemas.openxmlformats.org/drawingml/2006/main">
              <a:rPr altLang="ko-KR" lang="hi" sz="2800">
                <a:solidFill>
                  <a:schemeClr val="tx1">
                    <a:lumMod val="65000"/>
                    <a:lumOff val="35000"/>
                  </a:schemeClr>
                </a:solidFill>
              </a:rPr>
              <a:t>बाल</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② </a:t>
            </a:r>
            <a:r xmlns:a="http://schemas.openxmlformats.org/drawingml/2006/main">
              <a:rPr altLang="ko-KR" lang="hi" sz="2800">
                <a:solidFill>
                  <a:schemeClr val="tx1">
                    <a:lumMod val="65000"/>
                    <a:lumOff val="35000"/>
                  </a:schemeClr>
                </a:solidFill>
              </a:rPr>
              <a:t>हाथ</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③ </a:t>
            </a:r>
            <a:r xmlns:a="http://schemas.openxmlformats.org/drawingml/2006/main">
              <a:rPr altLang="ko-KR" lang="hi" sz="2800">
                <a:solidFill>
                  <a:schemeClr val="tx1">
                    <a:lumMod val="65000"/>
                    <a:lumOff val="35000"/>
                  </a:schemeClr>
                </a:solidFill>
              </a:rPr>
              <a:t>पैर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④ </a:t>
            </a:r>
            <a:r xmlns:a="http://schemas.openxmlformats.org/drawingml/2006/main">
              <a:rPr altLang="ko-KR" lang="hi" sz="2800">
                <a:solidFill>
                  <a:schemeClr val="tx1">
                    <a:lumMod val="65000"/>
                    <a:lumOff val="35000"/>
                  </a:schemeClr>
                </a:solidFill>
              </a:rPr>
              <a:t>कपड़े</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rgbClr val="ff0000"/>
                </a:solidFill>
              </a:rPr>
              <a:t>④ </a:t>
            </a:r>
            <a:r xmlns:a="http://schemas.openxmlformats.org/drawingml/2006/main">
              <a:rPr altLang="ko-KR" lang="hi" sz="2800">
                <a:solidFill>
                  <a:srgbClr val="ff0000"/>
                </a:solidFill>
              </a:rPr>
              <a:t>कपड़े</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जब उस ने यीशु के विषय में सुना, तो भीड़ में उसके पीछे से आई, और उसके वस्त्र को छूकर कहा।</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hi" sz="3600">
                <a:solidFill>
                  <a:schemeClr val="tx1">
                    <a:lumMod val="65000"/>
                    <a:lumOff val="35000"/>
                  </a:schemeClr>
                </a:solidFill>
              </a:rPr>
              <a:t>क्योंकि उसने सोचा, "यदि मैं उसके वस्त्र ही छू लूँ, तो चंगी हो जाऊँगी।"</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i" sz="2800">
                <a:solidFill>
                  <a:schemeClr val="tx1">
                    <a:lumMod val="65000"/>
                    <a:lumOff val="35000"/>
                  </a:schemeClr>
                </a:solidFill>
              </a:rPr>
              <a:t>निशान</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5:</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hi" altLang="ko-KR" b="1">
                <a:solidFill>
                  <a:schemeClr val="tx1">
                    <a:lumMod val="50000"/>
                    <a:lumOff val="50000"/>
                  </a:schemeClr>
                </a:solidFill>
              </a:rPr>
              <a:t>क्रमांक 63 परमेश्वर 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hi" altLang="ko-KR" sz="4400"/>
              <a:t>तलिथा कौम!</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hi" sz="4000">
                <a:solidFill>
                  <a:srgbClr val="FF0000"/>
                </a:solidFill>
              </a:rPr>
              <a:t>आज का शब्द</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hi" sz="3600">
                <a:solidFill>
                  <a:schemeClr val="tx1">
                    <a:lumMod val="65000"/>
                    <a:lumOff val="35000"/>
                  </a:schemeClr>
                </a:solidFill>
              </a:rPr>
              <a:t>तू गर्भवती होगी और एक पुत्र जनेगी, और तू उसका नाम यीशु रखना।</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hi" sz="2800">
                <a:solidFill>
                  <a:schemeClr val="tx1">
                    <a:lumMod val="65000"/>
                    <a:lumOff val="35000"/>
                  </a:schemeClr>
                </a:solidFill>
              </a:rPr>
              <a:t>ल्यूक</a:t>
            </a:r>
            <a:r xmlns:a="http://schemas.openxmlformats.org/drawingml/2006/main">
              <a:rPr altLang="en-US" dirty="0" lang="hi" sz="2800">
                <a:solidFill>
                  <a:schemeClr val="tx1">
                    <a:lumMod val="65000"/>
                    <a:lumOff val="35000"/>
                  </a:schemeClr>
                </a:solidFill>
              </a:rPr>
              <a:t> </a:t>
            </a:r>
            <a:r xmlns:a="http://schemas.openxmlformats.org/drawingml/2006/main">
              <a:rPr altLang="ko-KR" dirty="0" lang="hi"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hi" sz="3200"/>
              <a:t>यीशु कौन है?</a:t>
            </a:r>
            <a:r xmlns:a="http://schemas.openxmlformats.org/drawingml/2006/main">
              <a:rPr altLang="en-US" lang="h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rgbClr val="0070c0"/>
                </a:solidFill>
              </a:rPr>
              <a:t>यीशु..</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यीशु नम्रता और नम्रता के साथ पृथ्वी पर आए, लेकिन वह हमारे सच्चे राजा हैं।</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उसने उसका हाथ पकड़ा और उससे कहा, "तलिथा कौम!" (जिसका अर्थ है, "छोटी लड़की, मैं तुमसे कहता हूं, उठो!")।</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i" sz="2800">
                <a:solidFill>
                  <a:schemeClr val="tx1">
                    <a:lumMod val="65000"/>
                    <a:lumOff val="35000"/>
                  </a:schemeClr>
                </a:solidFill>
              </a:rPr>
              <a:t>निशान</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5:</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याईर नाम एक मनुष्य, जो आराधनालय का हाकिम था, यीशु के पास आकर कहने लगा; “मेरी बेटी मर रही है। मेरी सहायता करो।"</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यीशु को लेकर घर जाते समय एक आदमी ने दौड़कर बताया कि उसकी बेटी पहले ही मर गयी 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घर पहुंचने पर, जाइरस की बेटी पहले ही मर चुकी थी, और लोग रो रहे थे।</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यीशु ने भीतर जाकर उनसे कहा, “बच्चा मरा नहीं, परन्तु सो गया 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'उसने उसका हाथ पकड़ा और उससे कहा, "तलिथा कौम!" (जिसका अर्थ है, "छोटी लड़की, मैं तुमसे कहता हूं, उठो!")। लड़की तुरन्त उठ खड़ी हुई और इधर-उधर चलने लगी।</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पाठ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hi" sz="3200">
                <a:solidFill>
                  <a:schemeClr val="tx1">
                    <a:lumMod val="65000"/>
                    <a:lumOff val="35000"/>
                  </a:schemeClr>
                </a:solidFill>
              </a:rPr>
              <a:t>यीशु ही वह है जो मृत्यु पर शासन करता 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लोगों के लिए मृत्यु सबसे भयावह चीज़ है, लेकिन यीशु ने इस पर विजय प्राप्त की।</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हम देर-सवेर किसी दिन मर जायेंगे।</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लेकिन आपको मौत से डरने की जरूरत नहीं 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ऐसा इसलिए है क्योंकि यीशु ही वह है जो मृत्यु पर शासन करता 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और हम यीशु पर विश्वास करते हैं जिन्होंने मृत्यु पर विजय प्राप्त की।</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hi" sz="3200">
                <a:solidFill>
                  <a:srgbClr val="ff0000"/>
                </a:solidFill>
              </a:rPr>
              <a:t>यीशु कौन है?</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rgbClr val="0070c0"/>
                </a:solidFill>
              </a:rPr>
              <a:t>यीशु है..</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यीशु वह है जो जीवन देता है और वह जो एक ही समय में जीवन पर शासन करता है।</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प्रश्नोत्तरी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hi" sz="3200">
                <a:solidFill>
                  <a:schemeClr val="tx1">
                    <a:lumMod val="65000"/>
                    <a:lumOff val="35000"/>
                  </a:schemeClr>
                </a:solidFill>
              </a:rPr>
              <a:t>"तलिथा कूम!" का क्या मतलब है? अर्थ?</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hi" sz="2800">
                <a:solidFill>
                  <a:schemeClr val="tx1">
                    <a:lumMod val="65000"/>
                    <a:lumOff val="35000"/>
                  </a:schemeClr>
                </a:solidFill>
              </a:rPr>
              <a:t>छोटी बच्ची, नाश्ता कर लो!</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② </a:t>
            </a:r>
            <a:r xmlns:a="http://schemas.openxmlformats.org/drawingml/2006/main">
              <a:rPr altLang="ko-KR" lang="hi" sz="2800">
                <a:solidFill>
                  <a:schemeClr val="tx1">
                    <a:lumMod val="65000"/>
                    <a:lumOff val="35000"/>
                  </a:schemeClr>
                </a:solidFill>
              </a:rPr>
              <a:t>छोटी लड़की, सो जाओ!</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③ </a:t>
            </a:r>
            <a:r xmlns:a="http://schemas.openxmlformats.org/drawingml/2006/main">
              <a:rPr altLang="ko-KR" lang="hi" sz="2800">
                <a:solidFill>
                  <a:schemeClr val="tx1">
                    <a:lumMod val="65000"/>
                    <a:lumOff val="35000"/>
                  </a:schemeClr>
                </a:solidFill>
              </a:rPr>
              <a:t>छोटी लड़की, उठो!</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④ </a:t>
            </a:r>
            <a:r xmlns:a="http://schemas.openxmlformats.org/drawingml/2006/main">
              <a:rPr altLang="ko-KR" lang="hi" sz="2800">
                <a:solidFill>
                  <a:schemeClr val="tx1">
                    <a:lumMod val="65000"/>
                    <a:lumOff val="35000"/>
                  </a:schemeClr>
                </a:solidFill>
              </a:rPr>
              <a:t>छोटी लड़की, गाना गाओ!</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rgbClr val="ff0000"/>
                </a:solidFill>
              </a:rPr>
              <a:t>③ </a:t>
            </a:r>
            <a:r xmlns:a="http://schemas.openxmlformats.org/drawingml/2006/main">
              <a:rPr altLang="ko-KR" lang="hi" sz="2800">
                <a:solidFill>
                  <a:srgbClr val="ff0000"/>
                </a:solidFill>
              </a:rPr>
              <a:t>छोटी लड़की, उठो!</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उसने उसका हाथ पकड़ा और उससे कहा, "तलिथा कौम!" (जिसका अर्थ है, "छोटी लड़की, मैं तुमसे कहता हूं, उठो!")।</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i" sz="2800">
                <a:solidFill>
                  <a:schemeClr val="tx1">
                    <a:lumMod val="65000"/>
                    <a:lumOff val="35000"/>
                  </a:schemeClr>
                </a:solidFill>
              </a:rPr>
              <a:t>निशान</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5:</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a:t>
            </a:r>
            <a:r xmlns:a="http://schemas.openxmlformats.org/drawingml/2006/main">
              <a:rPr altLang="en-US" lang="hi" sz="4000">
                <a:solidFill>
                  <a:srgbClr val="ff0000"/>
                </a:solidFill>
              </a:rPr>
              <a:t> </a:t>
            </a:r>
            <a:r xmlns:a="http://schemas.openxmlformats.org/drawingml/2006/main">
              <a:rPr altLang="ko-KR" lang="hi" sz="4000">
                <a:solidFill>
                  <a:srgbClr val="ff0000"/>
                </a:solidFill>
              </a:rPr>
              <a:t>प्रश्नोत्तरी</a:t>
            </a:r>
            <a:r xmlns:a="http://schemas.openxmlformats.org/drawingml/2006/main">
              <a:rPr altLang="en-US" lang="hi"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यीशु का जन्म कहाँ हुआ था?</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①है </a:t>
            </a:r>
            <a:r xmlns:a="http://schemas.openxmlformats.org/drawingml/2006/main">
              <a:rPr altLang="ko-KR" lang="hi" sz="2800">
                <a:solidFill>
                  <a:schemeClr val="tx1">
                    <a:lumMod val="65000"/>
                    <a:lumOff val="35000"/>
                  </a:schemeClr>
                </a:solidFill>
              </a:rPr>
              <a:t>_</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घर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② </a:t>
            </a:r>
            <a:r xmlns:a="http://schemas.openxmlformats.org/drawingml/2006/main">
              <a:rPr altLang="ko-KR" lang="hi" sz="2800">
                <a:solidFill>
                  <a:schemeClr val="tx1">
                    <a:lumMod val="65000"/>
                    <a:lumOff val="35000"/>
                  </a:schemeClr>
                </a:solidFill>
              </a:rPr>
              <a:t>महल</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③ </a:t>
            </a:r>
            <a:r xmlns:a="http://schemas.openxmlformats.org/drawingml/2006/main">
              <a:rPr altLang="ko-KR" lang="hi" sz="2800">
                <a:solidFill>
                  <a:schemeClr val="tx1">
                    <a:lumMod val="65000"/>
                    <a:lumOff val="35000"/>
                  </a:schemeClr>
                </a:solidFill>
              </a:rPr>
              <a:t>चरनी में</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④ </a:t>
            </a:r>
            <a:r xmlns:a="http://schemas.openxmlformats.org/drawingml/2006/main">
              <a:rPr altLang="ko-KR" lang="hi" sz="2800">
                <a:solidFill>
                  <a:schemeClr val="tx1">
                    <a:lumMod val="65000"/>
                    <a:lumOff val="35000"/>
                  </a:schemeClr>
                </a:solidFill>
              </a:rPr>
              <a:t>लक्जरी होटल</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rgbClr val="ff0000"/>
                </a:solidFill>
              </a:rPr>
              <a:t>③ </a:t>
            </a:r>
            <a:r xmlns:a="http://schemas.openxmlformats.org/drawingml/2006/main">
              <a:rPr altLang="ko-KR" lang="hi" sz="2800">
                <a:solidFill>
                  <a:srgbClr val="ff0000"/>
                </a:solidFill>
              </a:rPr>
              <a:t>चरनी में</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hi" altLang="ko-KR" b="1">
                <a:solidFill>
                  <a:schemeClr val="tx1">
                    <a:lumMod val="50000"/>
                    <a:lumOff val="50000"/>
                  </a:schemeClr>
                </a:solidFill>
              </a:rPr>
              <a:t>क्रमांक 64 परमेश्वर 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hi" altLang="ko-KR" sz="4400"/>
              <a:t>बेथेस्डा में एक बीमार आदमी</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solidFill>
                  <a:srgbClr val="ff0000"/>
                </a:solidFill>
              </a:rPr>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hi" altLang="ko-KR" sz="3600">
                <a:solidFill>
                  <a:schemeClr val="tx1">
                    <a:lumMod val="65000"/>
                    <a:lumOff val="35000"/>
                  </a:schemeClr>
                </a:solidFill>
              </a:rPr>
              <a:t>तब यीशु ने उस से कहा, उठ, अपनी खाट उठा, और चल।</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hi" altLang="ko-KR" sz="3600">
                <a:solidFill>
                  <a:schemeClr val="tx1">
                    <a:lumMod val="65000"/>
                    <a:lumOff val="35000"/>
                  </a:schemeClr>
                </a:solidFill>
              </a:rPr>
              <a:t>वह आदमी तुरन्त चंगा हो गया; उसने अपनी चटाई उठाई और चल दिया। जिस दिन यह हुआ वह सब्त का दिन था,</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hi" altLang="ko-KR" sz="2800">
                <a:solidFill>
                  <a:schemeClr val="tx1">
                    <a:lumMod val="65000"/>
                    <a:lumOff val="35000"/>
                  </a:schemeClr>
                </a:solidFill>
              </a:rPr>
              <a:t>जॉन 5:</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यरूशलेम में बेथेस्डा नाम का एक तालाब था। पानी हटने की प्रतीक्षा में बड़ी संख्या में बीमार लोग वहां जमा हो गये।</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क्योंकि यहोवा का दूत निश्चित समय पर कुण्ड में उतरकर जल को हिलाता था; फिर जो कोई पानी के भड़कने के बाद सबसे पहले उसमें उतरा, उसकी जो भी बीमारी थी, वह ठीक हो गया।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एक आदमी था जो चल नहीं सकता था। जब यीशु ने उसे देखा, और उस मनुष्य से पूछा, जो अड़तीस वर्ष से वहां था। "क्या आप ठीक होना चाहते 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“सर, पानी हिलने पर पूल में मेरी मदद करने वाला कोई नहीं है। कृपया मेरी मदद करो!" तब यीशु ने उससे कहा, “उठ! अपनी चटाई उठाओ और चलो।”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जैसा यीशु ने कहा, उसने अपनी खाट उठाई और चल दिया। वह रोगी जो 38 वर्ष से रोग में था, तुरन्त चंगा हो गया।</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solidFill>
                  <a:srgbClr val="ff0000"/>
                </a:solidFill>
              </a:rPr>
              <a:t>आज का पाठ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hi" altLang="ko-KR" sz="3600">
                <a:solidFill>
                  <a:schemeClr val="tx1">
                    <a:lumMod val="65000"/>
                    <a:lumOff val="35000"/>
                  </a:schemeClr>
                </a:solidFill>
              </a:rPr>
              <a:t>बेथेस्डा के पूल में बीमारों के लिए सबसे जरूरी चीज थी</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hi" altLang="ko-KR" sz="3600">
                <a:solidFill>
                  <a:schemeClr val="tx1">
                    <a:lumMod val="65000"/>
                    <a:lumOff val="35000"/>
                  </a:schemeClr>
                </a:solidFill>
              </a:rPr>
              <a:t>ठीक हो जाना.</a:t>
            </a:r>
            <a:r xmlns:a="http://schemas.openxmlformats.org/drawingml/2006/main">
              <a:rPr lang="hi"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hi" altLang="ko-KR" sz="3600">
                <a:solidFill>
                  <a:schemeClr val="tx1">
                    <a:lumMod val="65000"/>
                    <a:lumOff val="35000"/>
                  </a:schemeClr>
                </a:solidFill>
              </a:rPr>
              <a:t>यीशु जानता है कि हमें क्या चाहिए</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hi" altLang="ko-KR" sz="3600">
                <a:solidFill>
                  <a:schemeClr val="tx1">
                    <a:lumMod val="65000"/>
                    <a:lumOff val="35000"/>
                  </a:schemeClr>
                </a:solidFill>
              </a:rPr>
              <a:t>हमसे बेहतर.</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hi" altLang="ko-KR" sz="3600">
                <a:solidFill>
                  <a:schemeClr val="tx1">
                    <a:lumMod val="65000"/>
                    <a:lumOff val="35000"/>
                  </a:schemeClr>
                </a:solidFill>
              </a:rPr>
              <a:t>यीशु ही वह है जो हमें देता है</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hi" altLang="ko-KR" sz="3600">
                <a:solidFill>
                  <a:schemeClr val="tx1">
                    <a:lumMod val="65000"/>
                    <a:lumOff val="35000"/>
                  </a:schemeClr>
                </a:solidFill>
              </a:rPr>
              <a:t>हमें क्या चाहिये।</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hi" altLang="ko-KR" sz="3200"/>
              <a:t>यीशु कौन है?</a:t>
            </a:r>
            <a:r xmlns:a="http://schemas.openxmlformats.org/drawingml/2006/main">
              <a:rPr lang="h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i" altLang="ko-KR" sz="3600">
                <a:solidFill>
                  <a:srgbClr val="0070c0"/>
                </a:solidFill>
              </a:rPr>
              <a:t>यीशु है..</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hi" altLang="ko-KR" sz="3600">
                <a:solidFill>
                  <a:schemeClr val="tx1">
                    <a:lumMod val="65000"/>
                    <a:lumOff val="35000"/>
                  </a:schemeClr>
                </a:solidFill>
              </a:rPr>
              <a:t>यीशु ही वह है जो सभी बीमारियों को ठीक करता है और उसके पास हर चीज़ पर शासन करने की शक्ति है।</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प्रश्नोत्तरी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बीमार व्यक्ति ने यीशु से क्या करने को कहा?</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①कृपया </a:t>
            </a:r>
            <a:r xmlns:a="http://schemas.openxmlformats.org/drawingml/2006/main">
              <a:rPr lang="hi" altLang="ko-KR" sz="2800">
                <a:solidFill>
                  <a:schemeClr val="tx1">
                    <a:lumMod val="65000"/>
                    <a:lumOff val="35000"/>
                  </a:schemeClr>
                </a:solidFill>
              </a:rPr>
              <a:t>मेरी बीमारी ठीक करें!</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②कृपया </a:t>
            </a:r>
            <a:r xmlns:a="http://schemas.openxmlformats.org/drawingml/2006/main">
              <a:rPr lang="hi" altLang="ko-KR" sz="2800">
                <a:solidFill>
                  <a:schemeClr val="tx1">
                    <a:lumMod val="65000"/>
                    <a:lumOff val="35000"/>
                  </a:schemeClr>
                </a:solidFill>
              </a:rPr>
              <a:t>मुझे बचा 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③कृपया </a:t>
            </a:r>
            <a:r xmlns:a="http://schemas.openxmlformats.org/drawingml/2006/main">
              <a:rPr lang="hi" altLang="ko-KR" sz="2800">
                <a:solidFill>
                  <a:schemeClr val="tx1">
                    <a:lumMod val="65000"/>
                    <a:lumOff val="35000"/>
                  </a:schemeClr>
                </a:solidFill>
              </a:rPr>
              <a:t>मुझे कुछ खाना दीजिए!</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④ </a:t>
            </a:r>
            <a:r xmlns:a="http://schemas.openxmlformats.org/drawingml/2006/main">
              <a:rPr lang="hi" altLang="ko-KR" sz="2800">
                <a:solidFill>
                  <a:schemeClr val="tx1">
                    <a:lumMod val="65000"/>
                    <a:lumOff val="35000"/>
                  </a:schemeClr>
                </a:solidFill>
              </a:rPr>
              <a:t>पानी में हलचल होने पर कृपया मुझे पूल में उतरने में मदद करें!</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rgbClr val="ff0000"/>
                </a:solidFill>
              </a:rPr>
              <a:t>④ </a:t>
            </a:r>
            <a:r xmlns:a="http://schemas.openxmlformats.org/drawingml/2006/main">
              <a:rPr lang="hi" altLang="ko-KR" sz="2800">
                <a:solidFill>
                  <a:srgbClr val="ff0000"/>
                </a:solidFill>
              </a:rPr>
              <a:t>पानी में हलचल होने पर कृपया मुझे पूल में उतरने में मदद करें!</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t>आज का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आज दाऊद के नगर में तुम्हारे लिये एक उद्धारकर्ता उत्पन्न हुआ है; वह मसीह प्रभु है।</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i" sz="2800">
                <a:solidFill>
                  <a:schemeClr val="tx1">
                    <a:lumMod val="65000"/>
                    <a:lumOff val="35000"/>
                  </a:schemeClr>
                </a:solidFill>
              </a:rPr>
              <a:t>पसंद</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solidFill>
                  <a:srgbClr val="ff0000"/>
                </a:solidFill>
              </a:rPr>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hi" altLang="ko-KR" sz="3600">
                <a:solidFill>
                  <a:schemeClr val="tx1">
                    <a:lumMod val="65000"/>
                    <a:lumOff val="35000"/>
                  </a:schemeClr>
                </a:solidFill>
              </a:rPr>
              <a:t>तब यीशु ने उस से कहा, उठ, अपनी खाट उठा, और चल।</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hi" altLang="ko-KR" sz="3600">
                <a:solidFill>
                  <a:schemeClr val="tx1">
                    <a:lumMod val="65000"/>
                    <a:lumOff val="35000"/>
                  </a:schemeClr>
                </a:solidFill>
              </a:rPr>
              <a:t>9. वह मनुष्य तुरन्त चंगा हो गया; उसने अपनी चटाई उठाई और चल दिया। जिस दिन यह हुआ वह सब्त का दिन था,</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hi" altLang="ko-KR" sz="2800">
                <a:solidFill>
                  <a:schemeClr val="tx1">
                    <a:lumMod val="65000"/>
                    <a:lumOff val="35000"/>
                  </a:schemeClr>
                </a:solidFill>
              </a:rPr>
              <a:t>जॉन 5:</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hi" altLang="ko-KR" b="1">
                <a:solidFill>
                  <a:schemeClr val="tx1">
                    <a:lumMod val="50000"/>
                    <a:lumOff val="50000"/>
                  </a:schemeClr>
                </a:solidFill>
              </a:rPr>
              <a:t>क्रमांक 65 परमेश्वर 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hi" altLang="ko-KR" sz="4400"/>
              <a:t>यीशु जिसने 5,000 मनुष्यों को खाना खिलाया</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solidFill>
                  <a:srgbClr val="ff0000"/>
                </a:solidFill>
              </a:rPr>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hi" altLang="ko-KR" sz="3600"/>
              <a:t>तब यीशु ने रोटियाँ लीं, धन्यवाद किया, और जो बैठे थे उन्हें जितनी चाहो बाँट दी। उसने मछली के साथ भी ऐसा ही किया।</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hi" altLang="ko-KR" sz="2800">
                <a:solidFill>
                  <a:schemeClr val="tx1">
                    <a:lumMod val="65000"/>
                    <a:lumOff val="35000"/>
                  </a:schemeClr>
                </a:solidFill>
              </a:rPr>
              <a:t>जॉन</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6:</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यीशु की शिक्षा सुनने के लिये पाँच हजार से अधिक लोग एकत्र हुए।</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लेकिन यह लंच का समय था. हर कोई भूखा था, लेकिन उनके पास खाने के लिए कुछ भी नहीं था, और उनके पास केवल दो मछलियाँ और पाँच रोटियाँ थीं।</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तब यीशु ने रोटी और मछली ली, धन्यवाद दिया, और जो बैठे थे उन्हें जितनी इच्छा हो बांट दी।</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लेकिन, कुछ आश्चर्यजनक हुआ! 5,000 लोगों के पास पेट भरने के लिए पर्याप्त था!</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और उन्होंने उनको बटोरा, और जौ की उन पांच रोटियों के टुकड़ों से जो खानेवालों से बच गए थे, बारह टोकरियां भर 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solidFill>
                  <a:srgbClr val="ff0000"/>
                </a:solidFill>
              </a:rPr>
              <a:t>आज का पाठ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hi" altLang="ko-KR" sz="3200">
                <a:solidFill>
                  <a:schemeClr val="tx1">
                    <a:lumMod val="65000"/>
                    <a:lumOff val="35000"/>
                  </a:schemeClr>
                </a:solidFill>
              </a:rPr>
              <a:t>हमारे लिए 5,000 से अधिक लोगों का पेट भरने का कोई उपाय नहीं 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i" altLang="ko-KR" sz="3200">
                <a:solidFill>
                  <a:schemeClr val="tx1">
                    <a:lumMod val="65000"/>
                    <a:lumOff val="35000"/>
                  </a:schemeClr>
                </a:solidFill>
              </a:rPr>
              <a:t>पाँच रोटियाँ और दो मछलियों के साथ।</a:t>
            </a:r>
            <a:r xmlns:a="http://schemas.openxmlformats.org/drawingml/2006/main">
              <a:rPr lang="h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hi" altLang="ko-KR" sz="3200">
                <a:solidFill>
                  <a:schemeClr val="tx1">
                    <a:lumMod val="65000"/>
                    <a:lumOff val="35000"/>
                  </a:schemeClr>
                </a:solidFill>
              </a:rPr>
              <a:t>परन्तु परमेश्वर के पुत्र यीशु ने उनके साथ चमत्कार किये।</a:t>
            </a:r>
            <a:r xmlns:a="http://schemas.openxmlformats.org/drawingml/2006/main">
              <a:rPr lang="h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hi" altLang="ko-KR" sz="3200">
                <a:solidFill>
                  <a:schemeClr val="tx1">
                    <a:lumMod val="65000"/>
                    <a:lumOff val="35000"/>
                  </a:schemeClr>
                </a:solidFill>
              </a:rPr>
              <a:t>यह अधिक महत्वपूर्ण है कि हम हमेशा यीशु के साथ रहें बजाय इसके कि हमारे पास कुछ है या नहीं।</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hi" altLang="ko-KR" sz="3200"/>
              <a:t>यीशु कौन है?</a:t>
            </a:r>
            <a:r xmlns:a="http://schemas.openxmlformats.org/drawingml/2006/main">
              <a:rPr lang="h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i" altLang="ko-KR" sz="3600">
                <a:solidFill>
                  <a:srgbClr val="0070c0"/>
                </a:solidFill>
              </a:rPr>
              <a:t>यीशु है..</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hi" altLang="ko-KR" sz="3600">
                <a:solidFill>
                  <a:schemeClr val="tx1">
                    <a:lumMod val="65000"/>
                    <a:lumOff val="35000"/>
                  </a:schemeClr>
                </a:solidFill>
              </a:rPr>
              <a:t>यीशु ही वह है जो हमें बहुतायत से भोजन दे सकता है।</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i" altLang="ko-KR" b="1">
                <a:solidFill>
                  <a:schemeClr val="tx1">
                    <a:lumMod val="50000"/>
                    <a:lumOff val="50000"/>
                  </a:schemeClr>
                </a:solidFill>
              </a:rPr>
              <a:t>क्रमांक 47 परमेश्वर 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hi" altLang="ko-KR" sz="4400"/>
              <a:t>यीशु को जन्मदिन की शुभकामनाएँ</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solidFill>
                  <a:srgbClr val="ff0000"/>
                </a:solidFill>
              </a:rPr>
              <a:t>आज की प्रश्नोत्तरी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यीशु द्वारा 5,000 लोगों को खाना खिलाने के बाद कितना खाना बचा था?</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① </a:t>
            </a:r>
            <a:r xmlns:a="http://schemas.openxmlformats.org/drawingml/2006/main">
              <a:rPr lang="hi" altLang="ko-KR" sz="2800">
                <a:solidFill>
                  <a:schemeClr val="tx1">
                    <a:lumMod val="65000"/>
                    <a:lumOff val="35000"/>
                  </a:schemeClr>
                </a:solidFill>
              </a:rPr>
              <a:t>दस टोकरियाँ</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② </a:t>
            </a:r>
            <a:r xmlns:a="http://schemas.openxmlformats.org/drawingml/2006/main">
              <a:rPr lang="hi" altLang="ko-KR" sz="2800">
                <a:solidFill>
                  <a:schemeClr val="tx1">
                    <a:lumMod val="65000"/>
                    <a:lumOff val="35000"/>
                  </a:schemeClr>
                </a:solidFill>
              </a:rPr>
              <a:t>ग्यारह टोकरियाँ</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③ </a:t>
            </a:r>
            <a:r xmlns:a="http://schemas.openxmlformats.org/drawingml/2006/main">
              <a:rPr lang="hi" altLang="ko-KR" sz="2800">
                <a:solidFill>
                  <a:schemeClr val="tx1">
                    <a:lumMod val="65000"/>
                    <a:lumOff val="35000"/>
                  </a:schemeClr>
                </a:solidFill>
              </a:rPr>
              <a:t>बारह टोकरियाँ</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④ </a:t>
            </a:r>
            <a:r xmlns:a="http://schemas.openxmlformats.org/drawingml/2006/main">
              <a:rPr lang="hi" altLang="ko-KR" sz="2800">
                <a:solidFill>
                  <a:schemeClr val="tx1">
                    <a:lumMod val="65000"/>
                    <a:lumOff val="35000"/>
                  </a:schemeClr>
                </a:solidFill>
              </a:rPr>
              <a:t>तेरह टोकरियाँ</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rgbClr val="ff0000"/>
                </a:solidFill>
              </a:rPr>
              <a:t>③ </a:t>
            </a:r>
            <a:r xmlns:a="http://schemas.openxmlformats.org/drawingml/2006/main">
              <a:rPr lang="hi" altLang="ko-KR" sz="2800">
                <a:solidFill>
                  <a:srgbClr val="ff0000"/>
                </a:solidFill>
              </a:rPr>
              <a:t>बारह टोकरियाँ</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solidFill>
                  <a:srgbClr val="ff0000"/>
                </a:solidFill>
              </a:rPr>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hi" altLang="ko-KR" sz="3600"/>
              <a:t>तब यीशु ने रोटियाँ लीं, धन्यवाद किया, और जो बैठे थे उन्हें जितनी चाहो बाँट दी। उसने मछली के साथ भी ऐसा ही किया।</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hi" altLang="ko-KR" sz="2800">
                <a:solidFill>
                  <a:schemeClr val="tx1">
                    <a:lumMod val="65000"/>
                    <a:lumOff val="35000"/>
                  </a:schemeClr>
                </a:solidFill>
              </a:rPr>
              <a:t>जॉन</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6:</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i" altLang="ko-KR" b="1">
                <a:solidFill>
                  <a:schemeClr val="tx1">
                    <a:lumMod val="50000"/>
                    <a:lumOff val="50000"/>
                  </a:schemeClr>
                </a:solidFill>
              </a:rPr>
              <a:t>क्रमांक 66 परमेश्वर 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hi" altLang="ko-KR" sz="4400"/>
              <a:t>यीशु पानी पर चल रहे हैं</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solidFill>
                  <a:srgbClr val="ff0000"/>
                </a:solidFill>
              </a:rPr>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hi" altLang="ko-KR" sz="3600"/>
              <a:t>जब वे खेते खेते तीन या साढ़े तीन मील तक चले, तो उन्होंने यीशु को पानी पर चलते हुए नाव के पास आते देखा; और वे भयभीत हो गये।</a:t>
            </a:r>
            <a:endParaRPr xmlns:a="http://schemas.openxmlformats.org/drawingml/2006/main" lang="en-US" altLang="ko-KR" sz="3600"/>
          </a:p>
          <a:p>
            <a:pPr xmlns:a="http://schemas.openxmlformats.org/drawingml/2006/main" lvl="0">
              <a:defRPr/>
            </a:pPr>
            <a:r xmlns:a="http://schemas.openxmlformats.org/drawingml/2006/main">
              <a:rPr lang="hi" altLang="ko-KR" sz="3600"/>
              <a:t>परन्तु उस ने उन से कहा, मैं ही हूं; डरो मत।</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hi" altLang="ko-KR" sz="2800">
                <a:solidFill>
                  <a:schemeClr val="tx1">
                    <a:lumMod val="65000"/>
                    <a:lumOff val="35000"/>
                  </a:schemeClr>
                </a:solidFill>
              </a:rPr>
              <a:t>जॉन</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6:</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जब यीशु अकेले पहाड़ पर प्रार्थना कर रहे थे, तो उनके शिष्य झील के पार नाव चला रहे थे।</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आख़िरकार, अंधेरा हो गया और हवा और पानी तेज़ और उग्र हो गए।</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“वहां देखो! कोई पानी पर चल रहा है!'' वे भयभीत हो गये। उनमें से एक चिल्लाया, "कोई पानी पर चल रहा 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"यह मैं हूं: डरो मत!" यह यीशु है जो पानी पर चल रहा 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इस पर उन्हें आश्चर्य हुआ. उन्होंने नाव पर यीशु का स्वागत किया। उन्होंने सोचा, "यीशु अवश्य ही परमेश्वर का पुत्र होगा!"</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solidFill>
                  <a:srgbClr val="ff0000"/>
                </a:solidFill>
              </a:rPr>
              <a:t>आज का पाठ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hi" altLang="ko-KR" sz="3200">
                <a:solidFill>
                  <a:schemeClr val="tx1">
                    <a:lumMod val="65000"/>
                    <a:lumOff val="35000"/>
                  </a:schemeClr>
                </a:solidFill>
              </a:rPr>
              <a:t>पानी पर चलना भी कुछ 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i" altLang="ko-KR" sz="3200">
                <a:solidFill>
                  <a:schemeClr val="tx1">
                    <a:lumMod val="65000"/>
                    <a:lumOff val="35000"/>
                  </a:schemeClr>
                </a:solidFill>
              </a:rPr>
              <a:t>कोई नहीं कर सकता.</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i" altLang="ko-KR" sz="3200">
                <a:solidFill>
                  <a:schemeClr val="tx1">
                    <a:lumMod val="65000"/>
                    <a:lumOff val="35000"/>
                  </a:schemeClr>
                </a:solidFill>
              </a:rPr>
              <a:t>परन्तु यीशु पानी पर चले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i" altLang="ko-KR" sz="3200">
                <a:solidFill>
                  <a:schemeClr val="tx1">
                    <a:lumMod val="65000"/>
                    <a:lumOff val="35000"/>
                  </a:schemeClr>
                </a:solidFill>
              </a:rPr>
              <a:t>अपने शिष्यों को खोजने के लिए.</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i" altLang="ko-KR" sz="3200">
                <a:solidFill>
                  <a:schemeClr val="tx1">
                    <a:lumMod val="65000"/>
                    <a:lumOff val="35000"/>
                  </a:schemeClr>
                </a:solidFill>
              </a:rPr>
              <a:t>क्योंकि यीशु एक विशेष व्यक्ति 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i" altLang="ko-KR" sz="3200">
                <a:solidFill>
                  <a:schemeClr val="tx1">
                    <a:lumMod val="65000"/>
                    <a:lumOff val="35000"/>
                  </a:schemeClr>
                </a:solidFill>
              </a:rPr>
              <a:t>भगवान का पुत्र.</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i" altLang="ko-KR" sz="3200">
                <a:solidFill>
                  <a:schemeClr val="tx1">
                    <a:lumMod val="65000"/>
                    <a:lumOff val="35000"/>
                  </a:schemeClr>
                </a:solidFill>
              </a:rPr>
              <a:t>हमें वास्तव में विश्वास करने की आवश्यकता 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i" altLang="ko-KR" sz="3200">
                <a:solidFill>
                  <a:schemeClr val="tx1">
                    <a:lumMod val="65000"/>
                    <a:lumOff val="35000"/>
                  </a:schemeClr>
                </a:solidFill>
              </a:rPr>
              <a:t>कि यीशु परमेश्वर का पुत्र है।</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a:t>
            </a:r>
            <a:r xmlns:a="http://schemas.openxmlformats.org/drawingml/2006/main">
              <a:rPr altLang="en-US" lang="hi" sz="4000">
                <a:solidFill>
                  <a:srgbClr val="ff0000"/>
                </a:solidFill>
              </a:rPr>
              <a:t> </a:t>
            </a:r>
            <a:r xmlns:a="http://schemas.openxmlformats.org/drawingml/2006/main">
              <a:rPr altLang="ko-KR" lang="hi" sz="4000">
                <a:solidFill>
                  <a:srgbClr val="ff0000"/>
                </a:solidFill>
              </a:rPr>
              <a:t>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घर में आकर उन्होंने बालक को उसकी माता मरियम के साथ देखा, और झुककर उसे दण्डवत् किया। तब उन्होंने अपने भण्डार खोलकर उसे सोना, धूप, और गन्धरस की भेंटें दीं।</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hi" sz="2800">
                <a:solidFill>
                  <a:schemeClr val="tx1">
                    <a:lumMod val="65000"/>
                    <a:lumOff val="35000"/>
                  </a:schemeClr>
                </a:solidFill>
              </a:rPr>
              <a:t>मत्ती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hi" altLang="ko-KR" sz="3200">
                <a:solidFill>
                  <a:srgbClr val="ff0000"/>
                </a:solidFill>
              </a:rPr>
              <a:t>यीशु कौन है?</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i" altLang="ko-KR" sz="3600">
                <a:solidFill>
                  <a:srgbClr val="0070c0"/>
                </a:solidFill>
              </a:rPr>
              <a:t>यीशु है..</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hi" altLang="ko-KR" sz="3600">
                <a:solidFill>
                  <a:schemeClr val="tx1">
                    <a:lumMod val="65000"/>
                    <a:lumOff val="35000"/>
                  </a:schemeClr>
                </a:solidFill>
              </a:rPr>
              <a:t>यीशु ही वह हैं जो हमारी मदद करने और हमें बचाने के लिए आते हैं, चाहे हमारे सामने कितनी भी बाधाएँ क्यों न हों।</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solidFill>
                  <a:srgbClr val="ff0000"/>
                </a:solidFill>
              </a:rPr>
              <a:t>आज की प्रश्नोत्तरी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यीशु झील के बीच में अपने शिष्यों के पास कैसे आये??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① </a:t>
            </a:r>
            <a:r xmlns:a="http://schemas.openxmlformats.org/drawingml/2006/main">
              <a:rPr lang="hi" altLang="ko-KR" sz="2800">
                <a:solidFill>
                  <a:schemeClr val="tx1">
                    <a:lumMod val="65000"/>
                    <a:lumOff val="35000"/>
                  </a:schemeClr>
                </a:solidFill>
              </a:rPr>
              <a:t>पानी पर उड़ना..</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② </a:t>
            </a:r>
            <a:r xmlns:a="http://schemas.openxmlformats.org/drawingml/2006/main">
              <a:rPr lang="hi" altLang="ko-KR" sz="2800">
                <a:solidFill>
                  <a:schemeClr val="tx1">
                    <a:lumMod val="65000"/>
                    <a:lumOff val="35000"/>
                  </a:schemeClr>
                </a:solidFill>
              </a:rPr>
              <a:t>तेज नाव पर चढ़ना...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③ </a:t>
            </a:r>
            <a:r xmlns:a="http://schemas.openxmlformats.org/drawingml/2006/main">
              <a:rPr lang="hi" altLang="ko-KR" sz="2800">
                <a:solidFill>
                  <a:schemeClr val="tx1">
                    <a:lumMod val="65000"/>
                    <a:lumOff val="35000"/>
                  </a:schemeClr>
                </a:solidFill>
              </a:rPr>
              <a:t>तैराकी..</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④ </a:t>
            </a:r>
            <a:r xmlns:a="http://schemas.openxmlformats.org/drawingml/2006/main">
              <a:rPr lang="hi" altLang="ko-KR" sz="2800">
                <a:solidFill>
                  <a:schemeClr val="tx1">
                    <a:lumMod val="65000"/>
                    <a:lumOff val="35000"/>
                  </a:schemeClr>
                </a:solidFill>
              </a:rPr>
              <a:t>पानी पर चलना..</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rgbClr val="ff0000"/>
                </a:solidFill>
              </a:rPr>
              <a:t>④ </a:t>
            </a:r>
            <a:r xmlns:a="http://schemas.openxmlformats.org/drawingml/2006/main">
              <a:rPr lang="hi" altLang="ko-KR" sz="2800">
                <a:solidFill>
                  <a:srgbClr val="ff0000"/>
                </a:solidFill>
              </a:rPr>
              <a:t>पानी पर चलना..</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solidFill>
                  <a:srgbClr val="ff0000"/>
                </a:solidFill>
              </a:rPr>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hi" altLang="ko-KR" sz="3600"/>
              <a:t>जब वे खेते खेते तीन या साढ़े तीन मील तक चले, तो उन्होंने यीशु को पानी पर चलते हुए नाव के पास आते देखा; और वे भयभीत हो गये।</a:t>
            </a:r>
            <a:endParaRPr xmlns:a="http://schemas.openxmlformats.org/drawingml/2006/main" lang="en-US" altLang="ko-KR" sz="3600"/>
          </a:p>
          <a:p>
            <a:pPr xmlns:a="http://schemas.openxmlformats.org/drawingml/2006/main" lvl="0">
              <a:defRPr/>
            </a:pPr>
            <a:r xmlns:a="http://schemas.openxmlformats.org/drawingml/2006/main">
              <a:rPr lang="hi" altLang="ko-KR" sz="3600"/>
              <a:t>परन्तु उस ने उन से कहा, मैं ही हूं; डरो मत।</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hi" altLang="ko-KR" sz="2800">
                <a:solidFill>
                  <a:schemeClr val="tx1">
                    <a:lumMod val="65000"/>
                    <a:lumOff val="35000"/>
                  </a:schemeClr>
                </a:solidFill>
              </a:rPr>
              <a:t>जॉन</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6:</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hi" altLang="ko-KR" b="1">
                <a:solidFill>
                  <a:schemeClr val="tx1">
                    <a:lumMod val="50000"/>
                    <a:lumOff val="50000"/>
                  </a:schemeClr>
                </a:solidFill>
              </a:rPr>
              <a:t>क्रमांक 67 परमेश्वर 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hi" altLang="ko-KR" sz="4400"/>
              <a:t>पीटर की मसीह की स्वीकारोक्ति</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solidFill>
                  <a:srgbClr val="ff0000"/>
                </a:solidFill>
              </a:rPr>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hi" altLang="ko-KR" sz="3600"/>
              <a:t>शमौन पतरस ने उत्तर दिया, “तू जीवित परमेश्वर का पुत्र मसीह है।”</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hi" altLang="ko-KR" sz="2800">
                <a:solidFill>
                  <a:schemeClr val="tx1">
                    <a:lumMod val="65000"/>
                    <a:lumOff val="35000"/>
                  </a:schemeClr>
                </a:solidFill>
              </a:rPr>
              <a:t>मैथ्यू</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16:</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एक दिन, यीशु ने अपने शिष्यों से पूछा, "लोग क्या कहते हैं कि मनुष्य का पुत्र कौन 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उन्होंने उत्तर दिया, “कुछ लोग जॉन द बैपटिस्ट कहते हैं; अन्य लोग एलिय्याह कहते हैं; और भविष्यवक्ताओं में से एक।"</a:t>
            </a:r>
            <a:r xmlns:a="http://schemas.openxmlformats.org/drawingml/2006/main">
              <a:rPr lang="h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"लेकिन आपका क्या चल रहा है?" उसने पूछा। "आपको किसने कहा कि मैं कौन हूं?"</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शमौन पतरस ने उत्तर दिया, “तू जीवित परमेश्वर का पुत्र मसीह है।”</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यीशु ने बड़े आनन्द से कहा। "आप अपनी स्वीकारोक्ति के बारे में सही हैं! इस चट्टान पर मैं अपना चर्च बनाऊंगा!"</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जब यीशु का जन्म हुआ, तो पूर्व में डॉक्टरों को एक तारा दिखाई दिया।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solidFill>
                  <a:srgbClr val="ff0000"/>
                </a:solidFill>
              </a:rPr>
              <a:t>आज का पाठ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hi" altLang="ko-KR" sz="3600">
                <a:solidFill>
                  <a:schemeClr val="tx1">
                    <a:lumMod val="65000"/>
                    <a:lumOff val="35000"/>
                  </a:schemeClr>
                </a:solidFill>
              </a:rPr>
              <a:t>पतरस ठीक-ठीक जानता था कि यीशु कौन था, और उसने यीशु के बारे में ठीक-ठीक कबूल कर लिया।</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hi" altLang="ko-KR" sz="3600">
                <a:solidFill>
                  <a:schemeClr val="tx1">
                    <a:lumMod val="65000"/>
                    <a:lumOff val="35000"/>
                  </a:schemeClr>
                </a:solidFill>
              </a:rPr>
              <a:t>और यह सुनने के बाद यीशु ने पतरस की सही स्वीकारोक्ति के लिए उसकी प्रशंसा की।</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hi" altLang="ko-KR" sz="3600">
                <a:solidFill>
                  <a:schemeClr val="tx1">
                    <a:lumMod val="65000"/>
                    <a:lumOff val="35000"/>
                  </a:schemeClr>
                </a:solidFill>
              </a:rPr>
              <a:t>हम क्या सोचते हैं कि यीशु कौन है?</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hi" altLang="ko-KR" sz="3600">
                <a:solidFill>
                  <a:schemeClr val="tx1">
                    <a:lumMod val="65000"/>
                    <a:lumOff val="35000"/>
                  </a:schemeClr>
                </a:solidFill>
              </a:rPr>
              <a:t>हमें यीशु को ठीक वैसे ही जानना चाहिए जैसा बाइबल कहती है, और हमें यीशु के बारे में ठीक वैसे ही स्वीकार करना चाहिए जैसा बाइबल कहती है।</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hi" altLang="ko-KR" sz="3200">
                <a:solidFill>
                  <a:srgbClr val="ff0000"/>
                </a:solidFill>
              </a:rPr>
              <a:t>यीशु कौन है?</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i" altLang="ko-KR" sz="3600">
                <a:solidFill>
                  <a:srgbClr val="0070c0"/>
                </a:solidFill>
              </a:rPr>
              <a:t>यीशु है..</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hi" altLang="ko-KR" sz="3600">
                <a:solidFill>
                  <a:schemeClr val="tx1">
                    <a:lumMod val="65000"/>
                    <a:lumOff val="35000"/>
                  </a:schemeClr>
                </a:solidFill>
              </a:rPr>
              <a:t>यीशु ही वह है जो अपने चर्च को विश्वास की सही स्वीकारोक्ति पर बनाता है।</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solidFill>
                  <a:srgbClr val="ff0000"/>
                </a:solidFill>
              </a:rPr>
              <a:t>आज की प्रश्नोत्तरी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पतरस ने कहा कि यीशु कौन है?</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① </a:t>
            </a:r>
            <a:r xmlns:a="http://schemas.openxmlformats.org/drawingml/2006/main">
              <a:rPr lang="hi" altLang="ko-KR" sz="2800">
                <a:solidFill>
                  <a:schemeClr val="tx1">
                    <a:lumMod val="65000"/>
                    <a:lumOff val="35000"/>
                  </a:schemeClr>
                </a:solidFill>
              </a:rPr>
              <a:t>मसीह, परमेश्वर का पुत्र</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② </a:t>
            </a:r>
            <a:r xmlns:a="http://schemas.openxmlformats.org/drawingml/2006/main">
              <a:rPr lang="hi" altLang="ko-KR" sz="2800">
                <a:solidFill>
                  <a:schemeClr val="tx1">
                    <a:lumMod val="65000"/>
                    <a:lumOff val="35000"/>
                  </a:schemeClr>
                </a:solidFill>
              </a:rPr>
              <a:t>शक्तिशाली एलिजा</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③ </a:t>
            </a:r>
            <a:r xmlns:a="http://schemas.openxmlformats.org/drawingml/2006/main">
              <a:rPr lang="hi" altLang="ko-KR" sz="2800">
                <a:solidFill>
                  <a:schemeClr val="tx1">
                    <a:lumMod val="65000"/>
                    <a:lumOff val="35000"/>
                  </a:schemeClr>
                </a:solidFill>
              </a:rPr>
              <a:t>जॉन द बैपटिस्ट</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④ </a:t>
            </a:r>
            <a:r xmlns:a="http://schemas.openxmlformats.org/drawingml/2006/main">
              <a:rPr lang="hi" altLang="ko-KR" sz="2800">
                <a:solidFill>
                  <a:schemeClr val="tx1">
                    <a:lumMod val="65000"/>
                    <a:lumOff val="35000"/>
                  </a:schemeClr>
                </a:solidFill>
              </a:rPr>
              <a:t>यिर्मयाह</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rgbClr val="ff0000"/>
                </a:solidFill>
              </a:rPr>
              <a:t>① </a:t>
            </a:r>
            <a:r xmlns:a="http://schemas.openxmlformats.org/drawingml/2006/main">
              <a:rPr lang="hi" altLang="ko-KR" sz="2800">
                <a:solidFill>
                  <a:srgbClr val="ff0000"/>
                </a:solidFill>
              </a:rPr>
              <a:t>मसीह, परमेश्वर का पुत्र</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solidFill>
                  <a:srgbClr val="ff0000"/>
                </a:solidFill>
              </a:rPr>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hi" altLang="ko-KR" sz="3600"/>
              <a:t>शमौन पतरस ने उत्तर दिया, “तू जीवित परमेश्वर का पुत्र मसीह है।”</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hi" altLang="ko-KR" sz="2800">
                <a:solidFill>
                  <a:schemeClr val="tx1">
                    <a:lumMod val="65000"/>
                    <a:lumOff val="35000"/>
                  </a:schemeClr>
                </a:solidFill>
              </a:rPr>
              <a:t>मैथ्यू</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16:</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hi" altLang="ko-KR" b="1">
                <a:solidFill>
                  <a:schemeClr val="tx1">
                    <a:lumMod val="50000"/>
                    <a:lumOff val="50000"/>
                  </a:schemeClr>
                </a:solidFill>
              </a:rPr>
              <a:t>क्रमांक 68 परमेश्वर 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hi" altLang="ko-KR" sz="4400"/>
              <a:t>मूर्ख अमीर आदमी की कहानी</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solidFill>
                  <a:srgbClr val="ff0000"/>
                </a:solidFill>
              </a:rPr>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hi" altLang="ko-KR" sz="3600"/>
              <a:t>"परन्तु परमेश्वर ने उस से कहा, 'हे मूर्ख! आज ही रात को तुझ से तेरा प्राण मांगा जाएगा। फिर जो तू ने अपने लिये तैयार किया है उसे कौन पाएगा?'</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hi" altLang="ko-KR" sz="2800">
                <a:solidFill>
                  <a:schemeClr val="tx1">
                    <a:lumMod val="65000"/>
                    <a:lumOff val="35000"/>
                  </a:schemeClr>
                </a:solidFill>
              </a:rPr>
              <a:t>ल्यूक</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“यीशु ने कहा, “मनुष्य के जीवन का इस बात से कोई लेना-देना नहीं है कि उसके पास क्या है।”</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और यीशु ने हमें एक कहानी सुनाई।</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hi" altLang="ko-KR" sz="3200">
                <a:solidFill>
                  <a:schemeClr val="tx1">
                    <a:lumMod val="65000"/>
                    <a:lumOff val="35000"/>
                  </a:schemeClr>
                </a:solidFill>
              </a:rPr>
              <a:t>यह एक मूर्ख अमीर आदमी के बारे में है।</a:t>
            </a:r>
            <a:r xmlns:a="http://schemas.openxmlformats.org/drawingml/2006/main">
              <a:rPr lang="h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अमीर आदमी अपने धन और अनाज के लिए एक बड़ा गोदाम बनाकर खुश था। "मैंने गोदाम में बहुत सारा भोजन एकत्र कर लिया है, मेरी आत्मा, अब तुम आनंद 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तब परमेश्वर ने धनी मनुष्य से कहा।</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hi" altLang="ko-KR" sz="2800">
                <a:solidFill>
                  <a:schemeClr val="tx1">
                    <a:lumMod val="65000"/>
                    <a:lumOff val="35000"/>
                  </a:schemeClr>
                </a:solidFill>
              </a:rPr>
              <a:t>"तुम मूर्ख हो! अगर मैं आज तुम्हारी जान ले लूं, तो तुम्हारी सारी संपत्ति किसकी होगी?"</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“जब राजा का जन्म होता है तो यह तारा दिखाई देता है! आइए सितारे का अनुसरण करें!” डॉक्टरों ने स्टार का अनुसरण करना शुरू कर दिया।</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यीशु ने बात ख़त्म करके कहा,</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hi" altLang="ko-KR" sz="2800">
                <a:solidFill>
                  <a:schemeClr val="tx1">
                    <a:lumMod val="65000"/>
                    <a:lumOff val="35000"/>
                  </a:schemeClr>
                </a:solidFill>
              </a:rPr>
              <a:t>"धन अपने लिए नहीं, बल्कि भगवान के लिए जमा करो। जरूरतमंद लोगों की मदद करने की पूरी कोशिश करो।"</a:t>
            </a:r>
            <a:r xmlns:a="http://schemas.openxmlformats.org/drawingml/2006/main">
              <a:rPr lang="h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solidFill>
                  <a:srgbClr val="ff0000"/>
                </a:solidFill>
              </a:rPr>
              <a:t>आज का पाठ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hi" altLang="ko-KR" sz="3500">
                <a:solidFill>
                  <a:schemeClr val="tx1">
                    <a:lumMod val="65000"/>
                    <a:lumOff val="35000"/>
                  </a:schemeClr>
                </a:solidFill>
              </a:rPr>
              <a:t>आपका पैसा किस लिए उपयोग किया जाता है?</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hi" altLang="ko-KR" sz="3500">
                <a:solidFill>
                  <a:schemeClr val="tx1">
                    <a:lumMod val="65000"/>
                    <a:lumOff val="35000"/>
                  </a:schemeClr>
                </a:solidFill>
              </a:rPr>
              <a:t>क्या इसका प्रयोग सिर्फ आपको संतुष्ट करने के लिए ही किया जा रहा है?</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hi" altLang="ko-KR" sz="3500">
                <a:solidFill>
                  <a:schemeClr val="tx1">
                    <a:lumMod val="65000"/>
                    <a:lumOff val="35000"/>
                  </a:schemeClr>
                </a:solidFill>
              </a:rPr>
              <a:t>धन का सदुपयोग करना चाहिए</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hi" altLang="ko-KR" sz="3500">
                <a:solidFill>
                  <a:schemeClr val="tx1">
                    <a:lumMod val="65000"/>
                    <a:lumOff val="35000"/>
                  </a:schemeClr>
                </a:solidFill>
              </a:rPr>
              <a:t>भगवान की महिमा के लिए.</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hi" altLang="ko-KR" sz="3500">
                <a:solidFill>
                  <a:schemeClr val="tx1">
                    <a:lumMod val="65000"/>
                    <a:lumOff val="35000"/>
                  </a:schemeClr>
                </a:solidFill>
              </a:rPr>
              <a:t>हम परमेश्वर के राज्य के लोग हैं। इसलिए हमारे लिए जरूरी है कि हम अपने पैसों से जरूरतमंद लोगों की मदद करें।</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hi" altLang="ko-KR" sz="3200"/>
              <a:t>यीशु कौन है?</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i" altLang="ko-KR" sz="3600">
                <a:solidFill>
                  <a:srgbClr val="0070c0"/>
                </a:solidFill>
              </a:rPr>
              <a:t>यीशु..</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hi" altLang="ko-KR" sz="3600">
                <a:solidFill>
                  <a:schemeClr val="tx1">
                    <a:lumMod val="65000"/>
                    <a:lumOff val="35000"/>
                  </a:schemeClr>
                </a:solidFill>
              </a:rPr>
              <a:t>यीशु सारे जीवन और सारी सम्पत्ति का स्वामी है।</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solidFill>
                  <a:srgbClr val="ff0000"/>
                </a:solidFill>
              </a:rPr>
              <a:t>आज की प्रश्नोत्तरी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मूर्ख अमीर आदमी ने अपनी आत्मा के लिए क्या किया?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① </a:t>
            </a:r>
            <a:r xmlns:a="http://schemas.openxmlformats.org/drawingml/2006/main">
              <a:rPr lang="hi" altLang="ko-KR" sz="2800">
                <a:solidFill>
                  <a:schemeClr val="tx1">
                    <a:lumMod val="65000"/>
                    <a:lumOff val="35000"/>
                  </a:schemeClr>
                </a:solidFill>
              </a:rPr>
              <a:t>उन्होंने गरीबों की मदद की।</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② </a:t>
            </a:r>
            <a:r xmlns:a="http://schemas.openxmlformats.org/drawingml/2006/main">
              <a:rPr lang="hi" altLang="ko-KR" sz="2800">
                <a:solidFill>
                  <a:schemeClr val="tx1">
                    <a:lumMod val="65000"/>
                    <a:lumOff val="35000"/>
                  </a:schemeClr>
                </a:solidFill>
              </a:rPr>
              <a:t>उसने भगवान की पूजा की।</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③ </a:t>
            </a:r>
            <a:r xmlns:a="http://schemas.openxmlformats.org/drawingml/2006/main">
              <a:rPr lang="hi" altLang="ko-KR" sz="2800">
                <a:solidFill>
                  <a:schemeClr val="tx1">
                    <a:lumMod val="65000"/>
                    <a:lumOff val="35000"/>
                  </a:schemeClr>
                </a:solidFill>
              </a:rPr>
              <a:t>उसने सुसमाचार का प्रचार किया।</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④ </a:t>
            </a:r>
            <a:r xmlns:a="http://schemas.openxmlformats.org/drawingml/2006/main">
              <a:rPr lang="hi" altLang="ko-KR" sz="2800">
                <a:solidFill>
                  <a:schemeClr val="tx1">
                    <a:lumMod val="65000"/>
                    <a:lumOff val="35000"/>
                  </a:schemeClr>
                </a:solidFill>
              </a:rPr>
              <a:t>उसने बहुत सारी संपत्ति जमा कर रखी थी।</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rgbClr val="ff0000"/>
                </a:solidFill>
              </a:rPr>
              <a:t>④ </a:t>
            </a:r>
            <a:r xmlns:a="http://schemas.openxmlformats.org/drawingml/2006/main">
              <a:rPr lang="hi" altLang="ko-KR" sz="2800">
                <a:solidFill>
                  <a:srgbClr val="ff0000"/>
                </a:solidFill>
              </a:rPr>
              <a:t>उसने बहुत सारी संपत्ति जमा कर रखी थी।</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solidFill>
                  <a:srgbClr val="ff0000"/>
                </a:solidFill>
              </a:rPr>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hi" altLang="ko-KR" sz="3600"/>
              <a:t>"परन्तु परमेश्वर ने उस से कहा, 'हे मूर्ख! आज ही रात को तुझ से तेरा प्राण मांगा जाएगा। फिर जो तू ने अपने लिये तैयार किया है उसे कौन पाएगा?'</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hi" altLang="ko-KR" sz="2800">
                <a:solidFill>
                  <a:schemeClr val="tx1">
                    <a:lumMod val="65000"/>
                    <a:lumOff val="35000"/>
                  </a:schemeClr>
                </a:solidFill>
              </a:rPr>
              <a:t>ल्यूक</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hi" altLang="ko-KR" b="1">
                <a:solidFill>
                  <a:schemeClr val="tx1">
                    <a:lumMod val="50000"/>
                    <a:lumOff val="50000"/>
                  </a:schemeClr>
                </a:solidFill>
              </a:rPr>
              <a:t>क्रमांक 69 परमेश्वर 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hi" altLang="ko-KR" sz="4400"/>
              <a:t>खोई हुई भेड़ की तलाश</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solidFill>
                  <a:srgbClr val="ff0000"/>
                </a:solidFill>
              </a:rPr>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hi" altLang="ko-KR" sz="3600"/>
              <a:t>मैं तुम से कहता हूं, इसी प्रकार एक मन फिरानेवाले पापी के कारण स्वर्ग में उन निन्यानवे धर्मियों से, जिन्हें मन फिराने की आवश्यकता नहीं है, अधिक आनन्द होगा।</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hi" altLang="ko-KR" sz="2800">
                <a:solidFill>
                  <a:schemeClr val="tx1">
                    <a:lumMod val="65000"/>
                    <a:lumOff val="35000"/>
                  </a:schemeClr>
                </a:solidFill>
              </a:rPr>
              <a:t>ल्यूक</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एक दिन एक भेड़ अपने दोस्तों की भेड़ों से अलग होकर अकेली रह गई।</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चरवाहे ने भेड़ों की गिनती की और पाया कि सौ में से एक गायब हो गई थी!</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चरवाहा 99 भेड़ें छोड़कर एक खोई हुई भेड़ की तलाश में निकल पड़ा।</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तारा बेथलहम के अस्तबल के ऊपर रुक गया। बाइबिल में भविष्यवाणी की गई थी कि यीशु का जन्म बेथलहम में हुआ था।</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और आख़िरकार चरवाहे को खोई हुई भेड़ मिल गई।</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hi" altLang="ko-KR" sz="2800">
                <a:solidFill>
                  <a:schemeClr val="tx1">
                    <a:lumMod val="65000"/>
                    <a:lumOff val="35000"/>
                  </a:schemeClr>
                </a:solidFill>
              </a:rPr>
              <a:t>चरवाहा ख़ुशी से भेड़ों को लेकर घर आया और एक बड़ी दावत की।</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यीशु ने बात ख़त्म करके कहा,</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hi" altLang="ko-KR" sz="2800">
                <a:solidFill>
                  <a:schemeClr val="tx1">
                    <a:lumMod val="65000"/>
                    <a:lumOff val="35000"/>
                  </a:schemeClr>
                </a:solidFill>
              </a:rPr>
              <a:t>"जैसे चरवाहा खोयी हुई भेड़ को पाकर प्रसन्न होता है,</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hi" altLang="ko-KR" sz="2800">
                <a:solidFill>
                  <a:schemeClr val="tx1">
                    <a:lumMod val="65000"/>
                    <a:lumOff val="35000"/>
                  </a:schemeClr>
                </a:solidFill>
              </a:rPr>
              <a:t>भगवान एक पापी के पश्चाताप से प्रसन्न होते हैं।"</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solidFill>
                  <a:srgbClr val="ff0000"/>
                </a:solidFill>
              </a:rPr>
              <a:t>आज का पाठ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hi" altLang="ko-KR" sz="3600">
                <a:solidFill>
                  <a:schemeClr val="tx1">
                    <a:lumMod val="65000"/>
                    <a:lumOff val="35000"/>
                  </a:schemeClr>
                </a:solidFill>
              </a:rPr>
              <a:t>खोई हुई भेड़ को ढूँढ़ने के लिए चरवाहे को अनगिनत बलिदान देने पड़े।</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hi" altLang="ko-KR" sz="3600">
                <a:solidFill>
                  <a:schemeClr val="tx1">
                    <a:lumMod val="65000"/>
                    <a:lumOff val="35000"/>
                  </a:schemeClr>
                </a:solidFill>
              </a:rPr>
              <a:t>यीशु ने हमें बचाने के लिए अपना जीवन बलिदान कर दिया।</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hi" altLang="ko-KR" sz="3600">
                <a:solidFill>
                  <a:schemeClr val="tx1">
                    <a:lumMod val="65000"/>
                    <a:lumOff val="35000"/>
                  </a:schemeClr>
                </a:solidFill>
              </a:rPr>
              <a:t>हमें एक खोई हुई भेड़ की तरह हमें बचाने के लिए यीशु को धन्यवाद देना चाहिए।</a:t>
            </a:r>
            <a:r xmlns:a="http://schemas.openxmlformats.org/drawingml/2006/main">
              <a:rPr lang="hi"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hi" altLang="ko-KR" sz="3200"/>
              <a:t>यीशु कौन है?</a:t>
            </a:r>
            <a:r xmlns:a="http://schemas.openxmlformats.org/drawingml/2006/main">
              <a:rPr lang="h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i" altLang="ko-KR" sz="3600">
                <a:solidFill>
                  <a:srgbClr val="0070c0"/>
                </a:solidFill>
              </a:rPr>
              <a:t>यीशु</a:t>
            </a:r>
            <a:r xmlns:a="http://schemas.openxmlformats.org/drawingml/2006/main">
              <a:rPr lang="hi" altLang="en-US" sz="3600">
                <a:solidFill>
                  <a:srgbClr val="0070c0"/>
                </a:solidFill>
              </a:rPr>
              <a:t> </a:t>
            </a:r>
            <a:r xmlns:a="http://schemas.openxmlformats.org/drawingml/2006/main">
              <a:rPr lang="hi" altLang="ko-KR" sz="3600">
                <a:solidFill>
                  <a:srgbClr val="0070c0"/>
                </a:solidFill>
              </a:rPr>
              <a:t>है..</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hi" altLang="ko-KR" sz="3600">
                <a:solidFill>
                  <a:schemeClr val="tx1">
                    <a:lumMod val="65000"/>
                    <a:lumOff val="35000"/>
                  </a:schemeClr>
                </a:solidFill>
              </a:rPr>
              <a:t>यीशु ही वह हैं जो पाप से हमारे पश्चाताप से प्रसन्न होते हैं।</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प्रश्नोत्तरी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खोई हुई भेड़ को ढूँढ़ते समय चरवाहे ने क्या नहीं किया?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① </a:t>
            </a:r>
            <a:r xmlns:a="http://schemas.openxmlformats.org/drawingml/2006/main">
              <a:rPr lang="hi" altLang="ko-KR" sz="2800">
                <a:solidFill>
                  <a:schemeClr val="tx1">
                    <a:lumMod val="65000"/>
                    <a:lumOff val="35000"/>
                  </a:schemeClr>
                </a:solidFill>
              </a:rPr>
              <a:t>खोई हुई भेड़ को खोजने के लिए उसने 99 भेड़ें छोड़ दीं।</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② </a:t>
            </a:r>
            <a:r xmlns:a="http://schemas.openxmlformats.org/drawingml/2006/main">
              <a:rPr lang="hi" altLang="ko-KR" sz="2800">
                <a:solidFill>
                  <a:schemeClr val="tx1">
                    <a:lumMod val="65000"/>
                    <a:lumOff val="35000"/>
                  </a:schemeClr>
                </a:solidFill>
              </a:rPr>
              <a:t>वह खोए हुए को पाकर खुश था।</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③ </a:t>
            </a:r>
            <a:r xmlns:a="http://schemas.openxmlformats.org/drawingml/2006/main">
              <a:rPr lang="hi" altLang="ko-KR" sz="2800">
                <a:solidFill>
                  <a:schemeClr val="tx1">
                    <a:lumMod val="65000"/>
                    <a:lumOff val="35000"/>
                  </a:schemeClr>
                </a:solidFill>
              </a:rPr>
              <a:t>उसने एक नई भेड़ खरीदी।</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④ </a:t>
            </a:r>
            <a:r xmlns:a="http://schemas.openxmlformats.org/drawingml/2006/main">
              <a:rPr lang="hi" altLang="ko-KR" sz="2800">
                <a:solidFill>
                  <a:schemeClr val="tx1">
                    <a:lumMod val="65000"/>
                    <a:lumOff val="35000"/>
                  </a:schemeClr>
                </a:solidFill>
              </a:rPr>
              <a:t>उसने लोगों को एक पार्टी के लिए बुलाया।</a:t>
            </a:r>
            <a:r xmlns:a="http://schemas.openxmlformats.org/drawingml/2006/main">
              <a:rPr lang="h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rgbClr val="ff0000"/>
                </a:solidFill>
              </a:rPr>
              <a:t>③ </a:t>
            </a:r>
            <a:r xmlns:a="http://schemas.openxmlformats.org/drawingml/2006/main">
              <a:rPr lang="hi" altLang="ko-KR" sz="2800">
                <a:solidFill>
                  <a:srgbClr val="ff0000"/>
                </a:solidFill>
              </a:rPr>
              <a:t>उसने एक नई भेड़ खरीदी।</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solidFill>
                  <a:srgbClr val="ff0000"/>
                </a:solidFill>
              </a:rPr>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hi" altLang="ko-KR" sz="3600"/>
              <a:t>मैं तुम से कहता हूं, इसी प्रकार एक मन फिरानेवाले पापी के कारण स्वर्ग में उन निन्यानवे धर्मियों से, जिन्हें मन फिराने की आवश्यकता नहीं है, अधिक आनन्द होगा।</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hi" altLang="ko-KR" sz="2800">
                <a:solidFill>
                  <a:schemeClr val="tx1">
                    <a:lumMod val="65000"/>
                    <a:lumOff val="35000"/>
                  </a:schemeClr>
                </a:solidFill>
              </a:rPr>
              <a:t>ल्यूक</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hi" altLang="ko-KR" b="1">
                <a:solidFill>
                  <a:schemeClr val="tx1">
                    <a:lumMod val="50000"/>
                    <a:lumOff val="50000"/>
                  </a:schemeClr>
                </a:solidFill>
              </a:rPr>
              <a:t>क्रमांक 70 परमेश्वर 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hi" altLang="ko-KR" sz="4400"/>
              <a:t>अच्छे सामरी की कहानी</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hi" altLang="ko-KR" sz="3600"/>
              <a:t>"आपको क्या लगता है इन तीनों में से कौन उस आदमी का पड़ोसी था जो लुटेरों के हाथ लग गया था?"</a:t>
            </a:r>
            <a:endParaRPr xmlns:a="http://schemas.openxmlformats.org/drawingml/2006/main" lang="en-US" altLang="ko-KR" sz="3600"/>
          </a:p>
          <a:p>
            <a:pPr xmlns:a="http://schemas.openxmlformats.org/drawingml/2006/main" lvl="0">
              <a:defRPr/>
            </a:pPr>
            <a:r xmlns:a="http://schemas.openxmlformats.org/drawingml/2006/main">
              <a:rPr lang="hi" altLang="ko-KR" sz="3600"/>
              <a:t>क़ानून के विशेषज्ञ ने उत्तर दिया, "जिसको उस पर दया हुई।" यीशु ने उससे कहा, "जाओ और वैसा ही करो।"</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i" altLang="ko-KR" sz="2800">
                <a:solidFill>
                  <a:schemeClr val="tx1">
                    <a:lumMod val="65000"/>
                    <a:lumOff val="35000"/>
                  </a:schemeClr>
                </a:solidFill>
              </a:rPr>
              <a:t>ल्यूक</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10:</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जब एक आदमी अकेला जा रहा था तो उसकी मुलाकात लुटेरों से हुई। उन्होंने उसके कपड़े उतार दिए, उसे पीटा और उसे अधमरा छोड़कर चले गए।</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तभी रास्ते में एक पुजारी की नजर उस पर पड़ी, वह दूसरी ओर से गुजर गया। एक लेवी ने भी ऐसा ही किया।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बेथलहम के अस्तबल के अंदर मैरी, जोसेफ और शिशु यीशु थे, जो राजा के रूप में पृथ्वी पर आए थे।</a:t>
            </a:r>
            <a:r xmlns:a="http://schemas.openxmlformats.org/drawingml/2006/main">
              <a:rPr lang="h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तीसरा, एक सामरी ने उसे देखा। सामरी वे लोग थे जिन्हें यहूदी पसंद नहीं करते थे।</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लेकिन, सामरी को उस पर दया आ गई, इसलिए उसने उसका अच्छे से इलाज किया और उसकी देखभाल की।</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यीशु ने कहा: "परमेश्वर के लोगों को, किसी भी समय, एक अच्छा पड़ोसी होना चाहिए जो जरूरतमंदों की मदद करता है।"</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पाठ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hi" altLang="ko-KR" sz="3200">
                <a:solidFill>
                  <a:schemeClr val="tx1">
                    <a:lumMod val="65000"/>
                    <a:lumOff val="35000"/>
                  </a:schemeClr>
                </a:solidFill>
              </a:rPr>
              <a:t>याजक और लेवी ऊपरी तौर पर परमेश्वर के निकट प्रतीत होते थे, परन्तु वे किसी और से प्रेम नहीं करते थे।</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i" altLang="ko-KR" sz="3200">
                <a:solidFill>
                  <a:schemeClr val="tx1">
                    <a:lumMod val="65000"/>
                    <a:lumOff val="35000"/>
                  </a:schemeClr>
                </a:solidFill>
              </a:rPr>
              <a:t>सामरी, सतही तौर पर, ईश्वर के करीब नहीं लगता था, लेकिन एक अच्छा पड़ोसी था जो दूसरों से प्यार करने को तैयार था।</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i" altLang="ko-KR" sz="3200">
                <a:solidFill>
                  <a:schemeClr val="tx1">
                    <a:lumMod val="65000"/>
                    <a:lumOff val="35000"/>
                  </a:schemeClr>
                </a:solidFill>
              </a:rPr>
              <a:t>यदि हम ईश्वर के निकट हैं तो हमें भी जरूरतमंदों में अपने पड़ोसियों की सहायता करने वाला बनना चाहिए।</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hi" altLang="ko-KR" sz="3200"/>
              <a:t>यीशु कौन है?</a:t>
            </a:r>
            <a:r xmlns:a="http://schemas.openxmlformats.org/drawingml/2006/main">
              <a:rPr lang="h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i" altLang="ko-KR" sz="3600">
                <a:solidFill>
                  <a:srgbClr val="0070c0"/>
                </a:solidFill>
              </a:rPr>
              <a:t>यीशु है..</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hi" altLang="ko-KR" sz="3600">
                <a:solidFill>
                  <a:schemeClr val="tx1">
                    <a:lumMod val="65000"/>
                    <a:lumOff val="35000"/>
                  </a:schemeClr>
                </a:solidFill>
              </a:rPr>
              <a:t>हम ही वो हैं जो अपने पापों के लिए मरने को मजबूर हैं, ठीक उन लोगों की तरह जिन्हें लूट लिया गया है।</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hi" altLang="ko-KR" sz="3600">
                <a:solidFill>
                  <a:schemeClr val="tx1">
                    <a:lumMod val="65000"/>
                    <a:lumOff val="35000"/>
                  </a:schemeClr>
                </a:solidFill>
              </a:rPr>
              <a:t>लेकिन यीशु ही वह है जिसने हमें इस भयानक स्थिति से बचाया।</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प्रश्नोत्तरी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जब याजक और लेवी ने एक लुटे हुए मनुष्य को देखा तो उन्होंने क्या किया?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① </a:t>
            </a:r>
            <a:r xmlns:a="http://schemas.openxmlformats.org/drawingml/2006/main">
              <a:rPr lang="hi" altLang="ko-KR" sz="2800">
                <a:solidFill>
                  <a:schemeClr val="tx1">
                    <a:lumMod val="65000"/>
                    <a:lumOff val="35000"/>
                  </a:schemeClr>
                </a:solidFill>
              </a:rPr>
              <a:t>उन्होंने उसके लिए प्रार्थना की।</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② </a:t>
            </a:r>
            <a:r xmlns:a="http://schemas.openxmlformats.org/drawingml/2006/main">
              <a:rPr lang="hi" altLang="ko-KR" sz="2800">
                <a:solidFill>
                  <a:schemeClr val="tx1">
                    <a:lumMod val="65000"/>
                    <a:lumOff val="35000"/>
                  </a:schemeClr>
                </a:solidFill>
              </a:rPr>
              <a:t>उसके घावों का इलाज किया.</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③ </a:t>
            </a:r>
            <a:r xmlns:a="http://schemas.openxmlformats.org/drawingml/2006/main">
              <a:rPr lang="hi" altLang="ko-KR" sz="2800">
                <a:solidFill>
                  <a:schemeClr val="tx1">
                    <a:lumMod val="65000"/>
                    <a:lumOff val="35000"/>
                  </a:schemeClr>
                </a:solidFill>
              </a:rPr>
              <a:t>वे उसे अस्पताल ले गए।</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④ </a:t>
            </a:r>
            <a:r xmlns:a="http://schemas.openxmlformats.org/drawingml/2006/main">
              <a:rPr lang="hi" altLang="ko-KR" sz="2800">
                <a:solidFill>
                  <a:schemeClr val="tx1">
                    <a:lumMod val="65000"/>
                    <a:lumOff val="35000"/>
                  </a:schemeClr>
                </a:solidFill>
              </a:rPr>
              <a:t>वे दूसरी ओर से उसके पास से गुजरे।</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rgbClr val="ff0000"/>
                </a:solidFill>
              </a:rPr>
              <a:t>④ </a:t>
            </a:r>
            <a:r xmlns:a="http://schemas.openxmlformats.org/drawingml/2006/main">
              <a:rPr lang="hi" altLang="ko-KR" sz="2800">
                <a:solidFill>
                  <a:srgbClr val="ff0000"/>
                </a:solidFill>
              </a:rPr>
              <a:t>वे दूसरी ओर से उसके पास से गुजरे।</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hi" altLang="ko-KR" sz="3600"/>
              <a:t>"आपको क्या लगता है इन तीनों में से कौन उस आदमी का पड़ोसी था जो लुटेरों के हाथ लग गया था?"</a:t>
            </a:r>
            <a:endParaRPr xmlns:a="http://schemas.openxmlformats.org/drawingml/2006/main" lang="en-US" altLang="ko-KR" sz="3600"/>
          </a:p>
          <a:p>
            <a:pPr xmlns:a="http://schemas.openxmlformats.org/drawingml/2006/main" lvl="0">
              <a:defRPr/>
            </a:pPr>
            <a:r xmlns:a="http://schemas.openxmlformats.org/drawingml/2006/main">
              <a:rPr lang="hi" altLang="ko-KR" sz="3600"/>
              <a:t>क़ानून के विशेषज्ञ ने उत्तर दिया, "जिसको उस पर दया हुई।" यीशु ने उससे कहा, "जाओ और वैसा ही करो।"</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i" altLang="ko-KR" sz="2800">
                <a:solidFill>
                  <a:schemeClr val="tx1">
                    <a:lumMod val="65000"/>
                    <a:lumOff val="35000"/>
                  </a:schemeClr>
                </a:solidFill>
              </a:rPr>
              <a:t>ल्यूक</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10:</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i" altLang="ko-KR" b="1">
                <a:solidFill>
                  <a:schemeClr val="tx1">
                    <a:lumMod val="50000"/>
                    <a:lumOff val="50000"/>
                  </a:schemeClr>
                </a:solidFill>
              </a:rPr>
              <a:t>क्रमांक 71 परमेश्वर 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hi" altLang="ko-KR" sz="4400"/>
              <a:t>मैरी और मार्था</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hi" altLang="ko-KR" sz="4000"/>
              <a:t>लेकिन केवल एक चीज की जरूरत है. मैरी ने जो बेहतर है उसे चुना है, और यह उससे छीना नहीं जाएगा।"</a:t>
            </a:r>
            <a:endParaRPr xmlns:a="http://schemas.openxmlformats.org/drawingml/2006/main" lang="en-US" altLang="ko-KR" sz="4000"/>
          </a:p>
          <a:p>
            <a:pPr xmlns:a="http://schemas.openxmlformats.org/drawingml/2006/main" lvl="0">
              <a:defRPr/>
            </a:pPr>
            <a:r xmlns:a="http://schemas.openxmlformats.org/drawingml/2006/main">
              <a:rPr lang="hi"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hi"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i" altLang="ko-KR" sz="2800">
                <a:solidFill>
                  <a:schemeClr val="tx1">
                    <a:lumMod val="65000"/>
                    <a:lumOff val="35000"/>
                  </a:schemeClr>
                </a:solidFill>
              </a:rPr>
              <a:t>ल्यूक</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10:</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यीशु को मरियम और मार्था के घर आमंत्रित किया गया था।</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पूर्व के डॉक्टरों ने यीशु को वह सोना, धूप और लोहबान दिया जो उन्होंने उपहार के रूप में तैयार किया था। "इस भूमि पर आने के लिए यीशु को धन्यवाद!"</a:t>
            </a:r>
            <a:r xmlns:a="http://schemas.openxmlformats.org/drawingml/2006/main">
              <a:rPr lang="h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जब मार्था काम में व्यस्त थी, मरियम उत्सुकता से यीशु की बात सुनती थी।</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मार्था ने सोचा, "मैं विश्वास नहीं कर सकती कि जब मैं इतनी व्यस्त हूं तो मैरी मुझे अकेले काम करने देगी।"</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आख़िरकार, मार्था ने यीशु से शिकायत की। "जीसस, कृपया मैरी को जाने दें। मुझे अकेले बहुत सारा काम करना 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यीशु ने कहा, "ज्यादा मत करो। मैरी को सुनना पसंद है, इसलिए वह सुनती रहेगी।"</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solidFill>
                  <a:srgbClr val="ff0000"/>
                </a:solidFill>
              </a:rPr>
              <a:t>आज का पाठ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hi" altLang="ko-KR" sz="3200">
                <a:solidFill>
                  <a:schemeClr val="tx1">
                    <a:lumMod val="65000"/>
                    <a:lumOff val="35000"/>
                  </a:schemeClr>
                </a:solidFill>
              </a:rPr>
              <a:t>मार्था ने सोचा कि मरियम के लिए यीशु की बात सुनना सही नहीं होगा जबकि उनके पास करने के लिए बहुत सारे काम 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i" altLang="ko-KR" sz="3200">
                <a:solidFill>
                  <a:schemeClr val="tx1">
                    <a:lumMod val="65000"/>
                    <a:lumOff val="35000"/>
                  </a:schemeClr>
                </a:solidFill>
              </a:rPr>
              <a:t>लेकिन यीशु ने उन्हें सिखाया कि यीशु को सुनना किसी भी अन्य चीज़ से अधिक मूल्यवान 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i" altLang="ko-KR" sz="3200">
                <a:solidFill>
                  <a:schemeClr val="tx1">
                    <a:lumMod val="65000"/>
                    <a:lumOff val="35000"/>
                  </a:schemeClr>
                </a:solidFill>
              </a:rPr>
              <a:t>बाइबल सुनने और सीखने का समय हमारे लिए सबसे कीमती समय 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i" altLang="ko-KR" sz="3200">
                <a:solidFill>
                  <a:schemeClr val="tx1">
                    <a:lumMod val="65000"/>
                    <a:lumOff val="35000"/>
                  </a:schemeClr>
                </a:solidFill>
              </a:rPr>
              <a:t>हमें बाइबल सुनने और उससे सीखने के लिए समय से वंचित नहीं रहना चाहिए।</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hi" altLang="ko-KR" sz="3200"/>
              <a:t>यीशु कौन है?</a:t>
            </a:r>
            <a:r xmlns:a="http://schemas.openxmlformats.org/drawingml/2006/main">
              <a:rPr lang="h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i" altLang="ko-KR" sz="3600">
                <a:solidFill>
                  <a:srgbClr val="0070c0"/>
                </a:solidFill>
              </a:rPr>
              <a:t>यीशु है..</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hi" altLang="ko-KR" sz="3600">
                <a:solidFill>
                  <a:schemeClr val="tx1">
                    <a:lumMod val="65000"/>
                    <a:lumOff val="35000"/>
                  </a:schemeClr>
                </a:solidFill>
              </a:rPr>
              <a:t>यीशु वह है जो उन लोगों से प्रेम करता है जो परमेश्वर का वचन सुनते हैं।</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प्रश्नोत्तरी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जब मार्था बहुत काम कर रही थी तो मैरी ने क्या किया?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① </a:t>
            </a:r>
            <a:r xmlns:a="http://schemas.openxmlformats.org/drawingml/2006/main">
              <a:rPr lang="hi" altLang="ko-KR" sz="2800">
                <a:solidFill>
                  <a:schemeClr val="tx1">
                    <a:lumMod val="65000"/>
                    <a:lumOff val="35000"/>
                  </a:schemeClr>
                </a:solidFill>
              </a:rPr>
              <a:t>उसने प्रार्थना की।</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② </a:t>
            </a:r>
            <a:r xmlns:a="http://schemas.openxmlformats.org/drawingml/2006/main">
              <a:rPr lang="hi" altLang="ko-KR" sz="2800">
                <a:solidFill>
                  <a:schemeClr val="tx1">
                    <a:lumMod val="65000"/>
                    <a:lumOff val="35000"/>
                  </a:schemeClr>
                </a:solidFill>
              </a:rPr>
              <a:t>उसने यीशु की बात सुनी।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③ </a:t>
            </a:r>
            <a:r xmlns:a="http://schemas.openxmlformats.org/drawingml/2006/main">
              <a:rPr lang="hi" altLang="ko-KR" sz="2800">
                <a:solidFill>
                  <a:schemeClr val="tx1">
                    <a:lumMod val="65000"/>
                    <a:lumOff val="35000"/>
                  </a:schemeClr>
                </a:solidFill>
              </a:rPr>
              <a:t>वह सो रही थी.</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④ </a:t>
            </a:r>
            <a:r xmlns:a="http://schemas.openxmlformats.org/drawingml/2006/main">
              <a:rPr lang="hi" altLang="ko-KR" sz="2800">
                <a:solidFill>
                  <a:schemeClr val="tx1">
                    <a:lumMod val="65000"/>
                    <a:lumOff val="35000"/>
                  </a:schemeClr>
                </a:solidFill>
              </a:rPr>
              <a:t>उसने मार्था की कड़ी मदद की।</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rgbClr val="ff0000"/>
                </a:solidFill>
              </a:rPr>
              <a:t>② </a:t>
            </a:r>
            <a:r xmlns:a="http://schemas.openxmlformats.org/drawingml/2006/main">
              <a:rPr lang="hi" altLang="ko-KR" sz="2800">
                <a:solidFill>
                  <a:srgbClr val="ff0000"/>
                </a:solidFill>
              </a:rPr>
              <a:t>उसने यीशु की बात सुनी।</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hi" altLang="ko-KR" sz="4000"/>
              <a:t>लेकिन केवल एक चीज की जरूरत है. मैरी ने जो बेहतर है उसे चुना है, और यह उससे छीना नहीं जाएगा।"</a:t>
            </a:r>
            <a:endParaRPr xmlns:a="http://schemas.openxmlformats.org/drawingml/2006/main" lang="en-US" altLang="ko-KR" sz="4000"/>
          </a:p>
          <a:p>
            <a:pPr xmlns:a="http://schemas.openxmlformats.org/drawingml/2006/main" lvl="0">
              <a:defRPr/>
            </a:pPr>
            <a:r xmlns:a="http://schemas.openxmlformats.org/drawingml/2006/main">
              <a:rPr lang="hi"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hi"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i" altLang="ko-KR" sz="2800">
                <a:solidFill>
                  <a:schemeClr val="tx1">
                    <a:lumMod val="65000"/>
                    <a:lumOff val="35000"/>
                  </a:schemeClr>
                </a:solidFill>
              </a:rPr>
              <a:t>ल्यूक</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10:</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hi" altLang="ko-KR" sz="2500" dirty="0">
                <a:solidFill>
                  <a:schemeClr val="tx1">
                    <a:lumMod val="65000"/>
                    <a:lumOff val="35000"/>
                  </a:schemeClr>
                </a:solidFill>
              </a:rPr>
              <a:t>इस्राएल के गलील नगर में मरियम नाम की एक कुँवारी रहती थी। उसकी सगाई जोसेफ नाम के एक युवक से हुई थी।</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t>आज का पाठ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hi" sz="3200">
                <a:solidFill>
                  <a:schemeClr val="tx1">
                    <a:lumMod val="65000"/>
                    <a:lumOff val="35000"/>
                  </a:schemeClr>
                </a:solidFill>
              </a:rPr>
              <a:t>डॉक्टर इस्राएल से भी दूर, राजा यीशु की पूजा करने आए।</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यीशु लोगों के असली राजा 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पूरी दुनिया में।</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यीशु मेरा भी राजा है.</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हमें यीशु की पूजा और उसका अनुसरण करते हुए जीवन जीना चाहिए, जो हमेशा राजा है।</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hi" sz="3200"/>
              <a:t>यीशु कौन है?</a:t>
            </a:r>
            <a:r xmlns:a="http://schemas.openxmlformats.org/drawingml/2006/main">
              <a:rPr altLang="en-US" lang="h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rgbClr val="0070c0"/>
                </a:solidFill>
              </a:rPr>
              <a:t>यीशु..</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यीशु हमारी आराधना के पात्र हैं।</a:t>
            </a:r>
            <a:r xmlns:a="http://schemas.openxmlformats.org/drawingml/2006/main">
              <a:rPr altLang="en-US" lang="hi"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a:t>
            </a:r>
            <a:r xmlns:a="http://schemas.openxmlformats.org/drawingml/2006/main">
              <a:rPr altLang="en-US" lang="hi" sz="4000">
                <a:solidFill>
                  <a:srgbClr val="ff0000"/>
                </a:solidFill>
              </a:rPr>
              <a:t> </a:t>
            </a:r>
            <a:r xmlns:a="http://schemas.openxmlformats.org/drawingml/2006/main">
              <a:rPr altLang="ko-KR" lang="hi" sz="4000">
                <a:solidFill>
                  <a:srgbClr val="ff0000"/>
                </a:solidFill>
              </a:rPr>
              <a:t>प्रश्नोत्तरी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यीशु को जन्मदिन के उपहार के रूप में कौन सा उपहार नहीं मिला?</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① </a:t>
            </a:r>
            <a:r xmlns:a="http://schemas.openxmlformats.org/drawingml/2006/main">
              <a:rPr altLang="ko-KR" lang="hi" sz="2800">
                <a:solidFill>
                  <a:schemeClr val="tx1">
                    <a:lumMod val="65000"/>
                    <a:lumOff val="35000"/>
                  </a:schemeClr>
                </a:solidFill>
              </a:rPr>
              <a:t>सोना</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② </a:t>
            </a:r>
            <a:r xmlns:a="http://schemas.openxmlformats.org/drawingml/2006/main">
              <a:rPr altLang="ko-KR" lang="hi" sz="2800">
                <a:solidFill>
                  <a:schemeClr val="tx1">
                    <a:lumMod val="65000"/>
                    <a:lumOff val="35000"/>
                  </a:schemeClr>
                </a:solidFill>
              </a:rPr>
              <a:t>धूप</a:t>
            </a:r>
            <a:r xmlns:a="http://schemas.openxmlformats.org/drawingml/2006/main">
              <a:rPr altLang="en-US" lang="hi"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③ </a:t>
            </a:r>
            <a:r xmlns:a="http://schemas.openxmlformats.org/drawingml/2006/main">
              <a:rPr altLang="ko-KR" lang="hi" sz="2800">
                <a:solidFill>
                  <a:schemeClr val="tx1">
                    <a:lumMod val="65000"/>
                    <a:lumOff val="35000"/>
                  </a:schemeClr>
                </a:solidFill>
              </a:rPr>
              <a:t>लोहबान</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④ </a:t>
            </a:r>
            <a:r xmlns:a="http://schemas.openxmlformats.org/drawingml/2006/main">
              <a:rPr altLang="ko-KR" lang="hi" sz="2800">
                <a:solidFill>
                  <a:schemeClr val="tx1">
                    <a:lumMod val="65000"/>
                    <a:lumOff val="35000"/>
                  </a:schemeClr>
                </a:solidFill>
              </a:rPr>
              <a:t>कंप्यूटर</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rgbClr val="ff0000"/>
                </a:solidFill>
              </a:rPr>
              <a:t>④ </a:t>
            </a:r>
            <a:r xmlns:a="http://schemas.openxmlformats.org/drawingml/2006/main">
              <a:rPr altLang="ko-KR" lang="hi" sz="2800">
                <a:solidFill>
                  <a:srgbClr val="ff0000"/>
                </a:solidFill>
              </a:rPr>
              <a:t>कंप्यूटर</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a:t>
            </a:r>
            <a:r xmlns:a="http://schemas.openxmlformats.org/drawingml/2006/main">
              <a:rPr altLang="en-US" lang="hi" sz="4000">
                <a:solidFill>
                  <a:srgbClr val="ff0000"/>
                </a:solidFill>
              </a:rPr>
              <a:t> </a:t>
            </a:r>
            <a:r xmlns:a="http://schemas.openxmlformats.org/drawingml/2006/main">
              <a:rPr altLang="ko-KR" lang="hi" sz="4000">
                <a:solidFill>
                  <a:srgbClr val="ff0000"/>
                </a:solidFill>
              </a:rPr>
              <a:t>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घर में आकर उन्होंने बालक को उसकी माता मरियम के साथ देखा, और झुककर उसे दण्डवत् किया। तब उन्होंने अपने भण्डार खोलकर उसे सोना, धूप, और गन्धरस की भेंटें दीं।</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hi" sz="2800">
                <a:solidFill>
                  <a:schemeClr val="tx1">
                    <a:lumMod val="65000"/>
                    <a:lumOff val="35000"/>
                  </a:schemeClr>
                </a:solidFill>
              </a:rPr>
              <a:t>मत्ती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hi" altLang="ko-KR" b="1">
                <a:solidFill>
                  <a:schemeClr val="tx1">
                    <a:lumMod val="50000"/>
                    <a:lumOff val="50000"/>
                  </a:schemeClr>
                </a:solidFill>
              </a:rPr>
              <a:t>नहीं।</a:t>
            </a:r>
            <a:r xmlns:a="http://schemas.openxmlformats.org/drawingml/2006/main">
              <a:rPr lang="hi" altLang="en-US" b="1">
                <a:solidFill>
                  <a:schemeClr val="tx1">
                    <a:lumMod val="50000"/>
                    <a:lumOff val="50000"/>
                  </a:schemeClr>
                </a:solidFill>
              </a:rPr>
              <a:t> </a:t>
            </a:r>
            <a:r xmlns:a="http://schemas.openxmlformats.org/drawingml/2006/main">
              <a:rPr lang="hi" altLang="ko-KR" b="1">
                <a:solidFill>
                  <a:schemeClr val="tx1">
                    <a:lumMod val="50000"/>
                    <a:lumOff val="50000"/>
                  </a:schemeClr>
                </a:solidFill>
              </a:rPr>
              <a:t>48 परमेश्वर 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hi" altLang="ko-KR" sz="4400"/>
              <a:t>बालक यीशु मिस्र भाग गया</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शब्द</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जब वे चले गए, तो प्रभु का एक दूत यूसुफ को स्वप्न में दिखाई दिया। “उठो,” उसने कहा, “बच्चे और उसकी माँ को ले लो और मिस्र भाग जाओ। जब तक मैं तुमसे न कहूँ तब तक वहीं रहो, क्योंकि हेरोदेस बच्चे को मार डालने के लिये उसे ढूंढ़ने पर है।”</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i" sz="2800">
                <a:solidFill>
                  <a:schemeClr val="tx1">
                    <a:lumMod val="65000"/>
                    <a:lumOff val="35000"/>
                  </a:schemeClr>
                </a:solidFill>
              </a:rPr>
              <a:t>मत्ती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इसराइल के राजा हेरोदेस ने मागी के माध्यम से यीशु के जन्म की खबर सुनी, और यीशु को मारने की साजिश रची।</a:t>
            </a:r>
            <a:r xmlns:a="http://schemas.openxmlformats.org/drawingml/2006/main">
              <a:rPr lang="h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हालाँकि, भगवान, जो हेरोदेस की सारी साजिश को जानते थे, ने एक सपने में कहा कि मैगी को हेरोदेस से दूर चले जाना चाहिए।</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इसके अलावा, मैरी के पति जोसेफ ने सपने में एक स्वर्गदूत को यह कहते हुए सुना: “मिस्र में भाग जाओ। हेरोदेस यीशु को मारने जा रहा है।”</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hi" sz="2800">
                <a:solidFill>
                  <a:schemeClr val="tx1">
                    <a:lumMod val="65000"/>
                    <a:lumOff val="35000"/>
                  </a:schemeClr>
                </a:solidFill>
              </a:rPr>
              <a:t>यह सुनकर यूसुफ मरियम और बालक यीशु को लेकर हेरोदेस के पास से मिस्र भाग गया।</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hi" sz="2800">
                <a:solidFill>
                  <a:schemeClr val="tx1">
                    <a:lumMod val="65000"/>
                    <a:lumOff val="35000"/>
                  </a:schemeClr>
                </a:solidFill>
              </a:rPr>
              <a:t>एक दिन मैरी को एक देवदूत दिखाई दिया। “नमस्कार, आप जो अत्यधिक इष्ट हैं! प्रभु तुम्हारे साथ है।</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इस बीच, हेरोदेस, जो जानता था कि उसे जादूगरों ने धोखा दिया है, ने बेथलहम के सभी बच्चों को मारने का भयानक आदेश दिया। हेरोदेस की मृत्यु तक यीशु को मिस्र में रहना पड़ा।</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पाठ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hi" sz="3200">
                <a:solidFill>
                  <a:schemeClr val="tx1">
                    <a:lumMod val="65000"/>
                    <a:lumOff val="35000"/>
                  </a:schemeClr>
                </a:solidFill>
              </a:rPr>
              <a:t>चरवाहों और जादूगरों ने पहचान लिया कि यीशु कौन था।</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हालाँकि, राजा हेरोदेस ने यीशु को नहीं पहचाना। इसके अलावा, अपने लालच के कारण, उसने यीशु को मारने की कोशिश करने के लिए क्रूर पाप किए।</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दुनिया में ऐसे बहुत से लोग हैं जो यीशु के बारे में सुनने से इनकार करते 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यह बहुत ही गंभीर पाप है.</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hi" sz="3200"/>
              <a:t>यीशु कौन है?</a:t>
            </a:r>
            <a:r xmlns:a="http://schemas.openxmlformats.org/drawingml/2006/main">
              <a:rPr altLang="en-US" lang="h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rgbClr val="0070c0"/>
                </a:solidFill>
              </a:rPr>
              <a:t>यीशु..</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यीशु ही वह है जो मनुष्य की शक्ति से रुकने का साहस नहीं कर सकता।</a:t>
            </a:r>
            <a:r xmlns:a="http://schemas.openxmlformats.org/drawingml/2006/main">
              <a:rPr altLang="en-US" lang="hi"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प्रश्नोत्तरी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यीशु हेरोदेस से कहाँ बचकर निकले?</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①मिस्र </a:t>
            </a:r>
            <a:r xmlns:a="http://schemas.openxmlformats.org/drawingml/2006/main">
              <a:rPr altLang="ko-KR" lang="hi" sz="2800">
                <a:solidFill>
                  <a:schemeClr val="tx1">
                    <a:lumMod val="65000"/>
                    <a:lumOff val="35000"/>
                  </a:schemeClr>
                </a:solidFill>
              </a:rPr>
              <a:t>_</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② </a:t>
            </a:r>
            <a:r xmlns:a="http://schemas.openxmlformats.org/drawingml/2006/main">
              <a:rPr altLang="ko-KR" lang="hi" sz="2800">
                <a:solidFill>
                  <a:schemeClr val="tx1">
                    <a:lumMod val="65000"/>
                    <a:lumOff val="35000"/>
                  </a:schemeClr>
                </a:solidFill>
              </a:rPr>
              <a:t>अमेरिका</a:t>
            </a:r>
            <a:r xmlns:a="http://schemas.openxmlformats.org/drawingml/2006/main">
              <a:rPr altLang="en-US" lang="hi"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③ </a:t>
            </a:r>
            <a:r xmlns:a="http://schemas.openxmlformats.org/drawingml/2006/main">
              <a:rPr altLang="ko-KR" lang="hi" sz="2800">
                <a:solidFill>
                  <a:schemeClr val="tx1">
                    <a:lumMod val="65000"/>
                    <a:lumOff val="35000"/>
                  </a:schemeClr>
                </a:solidFill>
              </a:rPr>
              <a:t>कोरिया</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④इज़राइल </a:t>
            </a:r>
            <a:r xmlns:a="http://schemas.openxmlformats.org/drawingml/2006/main">
              <a:rPr altLang="ko-KR" lang="hi" sz="2800">
                <a:solidFill>
                  <a:schemeClr val="tx1">
                    <a:lumMod val="65000"/>
                    <a:lumOff val="35000"/>
                  </a:schemeClr>
                </a:solidFill>
              </a:rPr>
              <a:t>_</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rgbClr val="ff0000"/>
                </a:solidFill>
              </a:rPr>
              <a:t>①मिस्र </a:t>
            </a:r>
            <a:r xmlns:a="http://schemas.openxmlformats.org/drawingml/2006/main">
              <a:rPr altLang="ko-KR" lang="hi" sz="2800">
                <a:solidFill>
                  <a:srgbClr val="ff0000"/>
                </a:solidFill>
              </a:rPr>
              <a:t>_</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शब्द</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जब वे चले गए, तो प्रभु का एक दूत यूसुफ को स्वप्न में दिखाई दिया। “उठो,” उसने कहा, “बच्चे और उसकी माँ को ले लो और मिस्र भाग जाओ। जब तक मैं तुमसे न कहूँ तब तक वहीं रहो, क्योंकि हेरोदेस बच्चे को मार डालने के लिये उसे ढूंढ़ने पर है।”</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i" sz="2800">
                <a:solidFill>
                  <a:schemeClr val="tx1">
                    <a:lumMod val="65000"/>
                    <a:lumOff val="35000"/>
                  </a:schemeClr>
                </a:solidFill>
              </a:rPr>
              <a:t>मत्ती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hi" altLang="ko-KR" b="1">
                <a:solidFill>
                  <a:schemeClr val="tx1">
                    <a:lumMod val="50000"/>
                    <a:lumOff val="50000"/>
                  </a:schemeClr>
                </a:solidFill>
              </a:rPr>
              <a:t>क्रमांक 49 परमेश्वर 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hi" altLang="ko-KR" sz="4400"/>
              <a:t>मंदिर में लड़का यीशु</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"तुम मुझे क्यों खोज रहे थे?" उसने पूछा। "क्या तुम नहीं जानते थे कि मुझे अपने पिता के घर में रहना है?"</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i" sz="2800">
                <a:solidFill>
                  <a:schemeClr val="tx1">
                    <a:lumMod val="65000"/>
                    <a:lumOff val="35000"/>
                  </a:schemeClr>
                </a:solidFill>
              </a:rPr>
              <a:t>ल्यूक</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फसह के दिन, जब यीशु 12 वर्ष का था, वह और उसके माता-पिता यरूशलेम के मंदिर में आये।</a:t>
            </a:r>
            <a:r xmlns:a="http://schemas.openxmlformats.org/drawingml/2006/main">
              <a:rPr lang="h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यरूशलेम में मंदिर से घर जाते समय, जोसेफ और मैरी यीशु को नहीं ढूंढ पाए।</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जोसेफ और मैरी यीशु को खोजने के लिए यरूशलेम के मंदिर में वापस गए।</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hi" altLang="ko-KR" sz="2800" dirty="0">
                <a:solidFill>
                  <a:schemeClr val="tx1">
                    <a:lumMod val="65000"/>
                    <a:lumOff val="35000"/>
                  </a:schemeClr>
                </a:solidFill>
              </a:rPr>
              <a:t>"मरियम, तुम एक पुत्र को जन्म दोगी और तुम्हें उसका नाम यीशु रखना है।" इस खबर से वह डर गयी थी.</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"क्या तुम नहीं जानते थे कि मैं अपने पिता के घर में था?" यीशु मंदिर में बाइबल शिक्षकों के साथ चर्चा कर रहे थे। वे सभी यीशु की बुद्धि से आश्चर्यचकित थे।</a:t>
            </a:r>
            <a:r xmlns:a="http://schemas.openxmlformats.org/drawingml/2006/main">
              <a:rPr lang="h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hi" sz="2800">
                <a:solidFill>
                  <a:schemeClr val="tx1">
                    <a:lumMod val="65000"/>
                    <a:lumOff val="35000"/>
                  </a:schemeClr>
                </a:solidFill>
              </a:rPr>
              <a:t>तब से, बालक यीशु की बुद्धि और ऊंचाई बढ़ने के साथ-साथ वह ईश्वर और लोगों के प्रति और अधिक प्रेम करने लगा।</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पाठ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hi" sz="3200">
                <a:solidFill>
                  <a:schemeClr val="tx1">
                    <a:lumMod val="65000"/>
                    <a:lumOff val="35000"/>
                  </a:schemeClr>
                </a:solidFill>
              </a:rPr>
              <a:t>बालक यीशु छोटी उम्र से ही जानता था कि वह परमेश्वर का पुत्र है। और एक उद्धारकर्ता के रूप में जीवन के लिए ईमानदारी से तैयारी की।</a:t>
            </a:r>
            <a:r xmlns:a="http://schemas.openxmlformats.org/drawingml/2006/main">
              <a:rPr altLang="en-US" lang="hi"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भले ही हम जवान 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हमें स्पष्ट रूप से याद रखना चाहिए कि हम ईश्वर की संतान 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इसलिए हमें ईश्वर और लोगों को यह दिखाने की ज़रूरत है कि हम ईश्वर की संतान के रूप में जी रहे हैं।</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hi" sz="3200">
                <a:solidFill>
                  <a:srgbClr val="ff0000"/>
                </a:solidFill>
              </a:rPr>
              <a:t>यीशु कौन है?</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rgbClr val="0070c0"/>
                </a:solidFill>
              </a:rPr>
              <a:t>यीशु..</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यीशु परमेश्वर का पुत्र है, लेकिन उसने शारीरिक माता-पिता के प्रति विनम्रता और आज्ञाकारिता का उदाहरण स्थापित किया।</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प्रश्नोत्तरी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यीशु कहाँ खो गया था?</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①में </a:t>
            </a:r>
            <a:r xmlns:a="http://schemas.openxmlformats.org/drawingml/2006/main">
              <a:rPr altLang="ko-KR" lang="hi" sz="2800">
                <a:solidFill>
                  <a:schemeClr val="tx1">
                    <a:lumMod val="65000"/>
                    <a:lumOff val="35000"/>
                  </a:schemeClr>
                </a:solidFill>
              </a:rPr>
              <a:t>_</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शौचालय</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②महल </a:t>
            </a:r>
            <a:r xmlns:a="http://schemas.openxmlformats.org/drawingml/2006/main">
              <a:rPr altLang="ko-KR" lang="hi" sz="2800">
                <a:solidFill>
                  <a:schemeClr val="tx1">
                    <a:lumMod val="65000"/>
                    <a:lumOff val="35000"/>
                  </a:schemeClr>
                </a:solidFill>
              </a:rPr>
              <a:t>में</a:t>
            </a:r>
            <a:r xmlns:a="http://schemas.openxmlformats.org/drawingml/2006/main">
              <a:rPr altLang="en-US" lang="hi"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③ </a:t>
            </a:r>
            <a:r xmlns:a="http://schemas.openxmlformats.org/drawingml/2006/main">
              <a:rPr altLang="ko-KR" lang="hi" sz="2800">
                <a:solidFill>
                  <a:schemeClr val="tx1">
                    <a:lumMod val="65000"/>
                    <a:lumOff val="35000"/>
                  </a:schemeClr>
                </a:solidFill>
              </a:rPr>
              <a:t>में</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मंदिर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④ </a:t>
            </a:r>
            <a:r xmlns:a="http://schemas.openxmlformats.org/drawingml/2006/main">
              <a:rPr altLang="ko-KR" lang="hi" sz="2800">
                <a:solidFill>
                  <a:schemeClr val="tx1">
                    <a:lumMod val="65000"/>
                    <a:lumOff val="35000"/>
                  </a:schemeClr>
                </a:solidFill>
              </a:rPr>
              <a:t>घर में</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rgbClr val="ff0000"/>
                </a:solidFill>
              </a:rPr>
              <a:t>③ </a:t>
            </a:r>
            <a:r xmlns:a="http://schemas.openxmlformats.org/drawingml/2006/main">
              <a:rPr altLang="ko-KR" lang="hi" sz="2800">
                <a:solidFill>
                  <a:srgbClr val="ff0000"/>
                </a:solidFill>
              </a:rPr>
              <a:t>मंदिर में</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"तुम मुझे क्यों खोज रहे थे?" उसने पूछा। "क्या तुम नहीं जानते थे कि मुझे अपने पिता के घर में रहना है?"</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i" sz="2800">
                <a:solidFill>
                  <a:schemeClr val="tx1">
                    <a:lumMod val="65000"/>
                    <a:lumOff val="35000"/>
                  </a:schemeClr>
                </a:solidFill>
              </a:rPr>
              <a:t>ल्यूक</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hi" altLang="ko-KR" b="1">
                <a:solidFill>
                  <a:schemeClr val="tx1">
                    <a:lumMod val="50000"/>
                    <a:lumOff val="50000"/>
                  </a:schemeClr>
                </a:solidFill>
              </a:rPr>
              <a:t>क्रमांक 50 परमेश्वर 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hi" altLang="ko-KR" sz="4400"/>
              <a:t>यीशु का बपतिस्मा</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"जंगल में किसी की आवाज़ सुनाई दे रही है, 'प्रभु के लिए रास्ता तैयार करो, उसके लिए सीधे रास्ते बनाओ।'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hi" sz="3600">
                <a:solidFill>
                  <a:schemeClr val="tx1">
                    <a:lumMod val="65000"/>
                    <a:lumOff val="35000"/>
                  </a:schemeClr>
                </a:solidFill>
              </a:rPr>
              <a:t>4. और यूहन्ना आया, और जंगल में बपतिस्मा देने लगा, और पापों की क्षमा के लिये मन फिराव के बपतिस्मा का प्रचार करने लगा।</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i" sz="2800">
                <a:solidFill>
                  <a:schemeClr val="tx1">
                    <a:lumMod val="65000"/>
                    <a:lumOff val="35000"/>
                  </a:schemeClr>
                </a:solidFill>
              </a:rPr>
              <a:t>निशान</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1:</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जब यीशु तीस वर्ष के थे, तो रेगिस्तान में एक अजीब आदमी ऊँट के कपड़े पहने और टिड्डियाँ और जंगली शहद खाता हुआ दिखाई दिया।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उसका नाम जॉन द बैपटिस्ट था। उन्होंने लोगों से पश्चाताप करने और बपतिस्मा लेने का आह्वान किया क्योंकि उद्धारकर्ता आएगा।</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hi" altLang="ko-KR" sz="2800" dirty="0">
                <a:solidFill>
                  <a:schemeClr val="tx1">
                    <a:lumMod val="65000"/>
                    <a:lumOff val="35000"/>
                  </a:schemeClr>
                </a:solidFill>
              </a:rPr>
              <a:t>लेकिन, उसने परमेश्वर के संदेश का पालन किया। “मैं प्रभु का सेवक हूँ। जैसा आपने कहा है वैसा ही मेरे साथ हो।”</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'मैं यहां किसी ऐसे व्यक्ति को तैयार करने के लिए हूं जो मेरे बाद आएगा!'</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hi" altLang="ko-KR" sz="2800">
                <a:solidFill>
                  <a:schemeClr val="tx1">
                    <a:lumMod val="65000"/>
                    <a:lumOff val="35000"/>
                  </a:schemeClr>
                </a:solidFill>
              </a:rPr>
              <a:t>जॉन बैपटिस्ट यीशु के लिए रास्ता तैयार कर रहा था।</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यीशु भी जॉन द बैपटिस्ट द्वारा बपतिस्मा लेने आये थे।</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hi" altLang="ko-KR" sz="2800">
                <a:solidFill>
                  <a:schemeClr val="tx1">
                    <a:lumMod val="65000"/>
                    <a:lumOff val="35000"/>
                  </a:schemeClr>
                </a:solidFill>
              </a:rPr>
              <a:t>"देखना! परमेश्वर का मेम्ना, जो संसार का पाप हर लेता है!” जॉन द बैपटिस्ट ने जोर से यीशु का परिचय दिया।</a:t>
            </a:r>
            <a:r xmlns:a="http://schemas.openxmlformats.org/drawingml/2006/main">
              <a:rPr lang="h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जब यीशु को यूहन्ना ने बपतिस्मा दिया, तो स्वर्ग से एक आवाज आई, पवित्र आत्मा कबूतर की तरह उस पर उतर रहा था: “तू मेरा पुत्र है, जिस से मैं प्रेम रखता हूं; मैं तुमसे बहुत प्रसन्न 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पाठ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hi" sz="3200">
                <a:solidFill>
                  <a:schemeClr val="tx1">
                    <a:lumMod val="65000"/>
                    <a:lumOff val="35000"/>
                  </a:schemeClr>
                </a:solidFill>
              </a:rPr>
              <a:t>जॉन द बैपटिस्ट ने खुद को ऊंचा नहीं उठाया।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उन्होंने अपना जीवन पूरी तरह से यीशु का परिचय कराने के लिए समर्पित कर दिया।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मैं किसके लिए जिऊं?</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जॉन द बैपटिस्ट की तरह, हमें ऐसा जीवन जीना चाहिए जो शेखी बघारने और मेरी प्रशंसा करने के बजाय यीशु की महिमा करता हो और उसका परिचय देता हो।</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hi" sz="3200"/>
              <a:t>यीशु कौन है?</a:t>
            </a:r>
            <a:r xmlns:a="http://schemas.openxmlformats.org/drawingml/2006/main">
              <a:rPr altLang="en-US" lang="h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rgbClr val="0070c0"/>
                </a:solidFill>
              </a:rPr>
              <a:t>यीशु..</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यीशु परमेश्वर का एकमात्र पुत्र है।</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प्रश्नोत्तरी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जब यीशु का बपतिस्मा हुआ तो स्वर्ग से क्या उतरा??</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① </a:t>
            </a:r>
            <a:r xmlns:a="http://schemas.openxmlformats.org/drawingml/2006/main">
              <a:rPr altLang="ko-KR" lang="hi" sz="2800">
                <a:solidFill>
                  <a:schemeClr val="tx1">
                    <a:lumMod val="65000"/>
                    <a:lumOff val="35000"/>
                  </a:schemeClr>
                </a:solidFill>
              </a:rPr>
              <a:t>कौआ</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② </a:t>
            </a:r>
            <a:r xmlns:a="http://schemas.openxmlformats.org/drawingml/2006/main">
              <a:rPr altLang="ko-KR" lang="hi" sz="2800">
                <a:solidFill>
                  <a:schemeClr val="tx1">
                    <a:lumMod val="65000"/>
                    <a:lumOff val="35000"/>
                  </a:schemeClr>
                </a:solidFill>
              </a:rPr>
              <a:t>पवित्र आत्मा</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③ </a:t>
            </a:r>
            <a:r xmlns:a="http://schemas.openxmlformats.org/drawingml/2006/main">
              <a:rPr altLang="ko-KR" lang="hi" sz="2800">
                <a:solidFill>
                  <a:schemeClr val="tx1">
                    <a:lumMod val="65000"/>
                    <a:lumOff val="35000"/>
                  </a:schemeClr>
                </a:solidFill>
              </a:rPr>
              <a:t>शुतुरमुर्ग</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④ </a:t>
            </a:r>
            <a:r xmlns:a="http://schemas.openxmlformats.org/drawingml/2006/main">
              <a:rPr altLang="ko-KR" lang="hi" sz="2800">
                <a:solidFill>
                  <a:schemeClr val="tx1">
                    <a:lumMod val="65000"/>
                    <a:lumOff val="35000"/>
                  </a:schemeClr>
                </a:solidFill>
              </a:rPr>
              <a:t>गौरैया</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rgbClr val="ff0000"/>
                </a:solidFill>
              </a:rPr>
              <a:t>② </a:t>
            </a:r>
            <a:r xmlns:a="http://schemas.openxmlformats.org/drawingml/2006/main">
              <a:rPr altLang="ko-KR" lang="hi" sz="2800">
                <a:solidFill>
                  <a:srgbClr val="ff0000"/>
                </a:solidFill>
              </a:rPr>
              <a:t>पवित्र आत्मा</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"जंगल में किसी की आवाज़ सुनाई दे रही है, 'प्रभु के लिए रास्ता तैयार करो, उसके लिए सीधे रास्ते बनाओ।'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hi" sz="3600">
                <a:solidFill>
                  <a:schemeClr val="tx1">
                    <a:lumMod val="65000"/>
                    <a:lumOff val="35000"/>
                  </a:schemeClr>
                </a:solidFill>
              </a:rPr>
              <a:t>4. और यूहन्ना आया, और जंगल में बपतिस्मा देने लगा, और पापों की क्षमा के लिये मन फिराव के बपतिस्मा का प्रचार करने लगा।</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i" sz="2800">
                <a:solidFill>
                  <a:schemeClr val="tx1">
                    <a:lumMod val="65000"/>
                    <a:lumOff val="35000"/>
                  </a:schemeClr>
                </a:solidFill>
              </a:rPr>
              <a:t>निशान</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1:</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hi" altLang="ko-KR" b="1">
                <a:solidFill>
                  <a:schemeClr val="tx1">
                    <a:lumMod val="50000"/>
                    <a:lumOff val="50000"/>
                  </a:schemeClr>
                </a:solidFill>
              </a:rPr>
              <a:t>क्रमांक 51 परमेश्वर 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hi" altLang="ko-KR" sz="4400"/>
              <a:t>यीशु को शैतान ने प्रलोभित किया था</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यीशु ने उससे कहा, "हे शैतान, मुझसे दूर हो जाओ! क्योंकि लिखा है: 'अपने परमेश्वर यहोवा की आराधना करो, और केवल उसी की सेवा करो।'"</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i" sz="2800">
                <a:solidFill>
                  <a:schemeClr val="tx1">
                    <a:lumMod val="65000"/>
                    <a:lumOff val="35000"/>
                  </a:schemeClr>
                </a:solidFill>
              </a:rPr>
              <a:t>मैथ्यू</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यीशु के चालीस दिनों तक उपवास और प्रार्थना करने के बाद, शैतान प्रकट हुआ और उसने यीशु की परीक्षा 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hi" altLang="ko-KR" sz="2500" dirty="0">
                <a:solidFill>
                  <a:schemeClr val="tx1">
                    <a:lumMod val="65000"/>
                    <a:lumOff val="35000"/>
                  </a:schemeClr>
                </a:solidFill>
              </a:rPr>
              <a:t>इसलिए, वह कुंवारी होते हुए भी गर्भवती हो गई। इस बच्चे का नाम जीसस है. वह परमेश्वर का पुत्र है जो भविष्य में सभी लोगों को उनके पापों से बचाएगा।</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"क्या आप भूखे हैं? इस पत्थर से चावल का केक बनाओ और खाओ!” शैतान ने पहला परीक्षण किया। परन्तु यीशु ने परमेश्वर के वचन से परीक्षा को हरा दिया।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“तो फिर यहाँ से चले जाओ! यदि तुम परमेश्वर के पुत्र हो, तो तुम नहीं मरोगे।” शैतान ने मंदिर के शीर्ष पर दूसरी बार यीशु का परीक्षण किया।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इस समय वह यीशु को एक बहुत ऊँचे पहाड़ पर ले गया और यीशु को संसार का सारा राज्य दिखाया और कहा, “यदि तू मुझे प्रणाम करेगा तो मैं यह सब तुझे दे दूँगा!” लेकिन यीशु ने परमेश्वर के वचन के साथ तीसरी परीक्षा को अस्वीकार कर दिया।</a:t>
            </a:r>
            <a:r xmlns:a="http://schemas.openxmlformats.org/drawingml/2006/main">
              <a:rPr lang="h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आख़िरकार, यीशु ने शैतान के सभी प्रलोभनों को हरा दिया। परमेश्वर यीशु से प्रसन्न था जिसने सभी परीक्षाओं पर विजय प्राप्त की थी।</a:t>
            </a:r>
            <a:r xmlns:a="http://schemas.openxmlformats.org/drawingml/2006/main">
              <a:rPr lang="h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पाठ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hi" sz="3200">
                <a:solidFill>
                  <a:schemeClr val="tx1">
                    <a:lumMod val="65000"/>
                    <a:lumOff val="35000"/>
                  </a:schemeClr>
                </a:solidFill>
              </a:rPr>
              <a:t>यीशु परमेश्वर का पुत्र था</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लेकिन हमारी तरह, वह भी शैतान द्वारा प्रलोभित था।</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लेकिन परमेश्वर के वचन से, यीशु ने शैतान के प्रलोभन पर विजय प्राप्त की।</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शैतान अब भी हमें प्रलोभित करता 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हालाँकि, यीशु की तरह, हम परमेश्वर के वचन से शैतान के प्रलोभन पर काबू पा सकते हैं</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hi" sz="3200">
                <a:solidFill>
                  <a:srgbClr val="ff0000"/>
                </a:solidFill>
              </a:rPr>
              <a:t>यीशु कौन है?</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rgbClr val="0070c0"/>
                </a:solidFill>
              </a:rPr>
              <a:t>यीशु..</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हमारे सामने आने वाली परीक्षाओं पर विजय पाने के लिए यीशु हमारा सहायक है। और वह वह है जो हमारे सामने आने वाली सभी चुनौतियों को समझता है और उनसे उबरने में हमारी मदद करता है।</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प्रश्नोत्तरी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शैतान ने यीशु की कितनी परीक्षाएँ लीं?</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①एक </a:t>
            </a:r>
            <a:r xmlns:a="http://schemas.openxmlformats.org/drawingml/2006/main">
              <a:rPr altLang="ko-KR" lang="hi" sz="2800">
                <a:solidFill>
                  <a:schemeClr val="tx1">
                    <a:lumMod val="65000"/>
                    <a:lumOff val="35000"/>
                  </a:schemeClr>
                </a:solidFill>
              </a:rPr>
              <a:t>_</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② </a:t>
            </a:r>
            <a:r xmlns:a="http://schemas.openxmlformats.org/drawingml/2006/main">
              <a:rPr altLang="ko-KR" lang="hi" sz="2800">
                <a:solidFill>
                  <a:schemeClr val="tx1">
                    <a:lumMod val="65000"/>
                    <a:lumOff val="35000"/>
                  </a:schemeClr>
                </a:solidFill>
              </a:rPr>
              <a:t>दो</a:t>
            </a:r>
            <a:r xmlns:a="http://schemas.openxmlformats.org/drawingml/2006/main">
              <a:rPr altLang="en-US" lang="hi"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③ </a:t>
            </a:r>
            <a:r xmlns:a="http://schemas.openxmlformats.org/drawingml/2006/main">
              <a:rPr altLang="ko-KR" lang="hi" sz="2800">
                <a:solidFill>
                  <a:schemeClr val="tx1">
                    <a:lumMod val="65000"/>
                    <a:lumOff val="35000"/>
                  </a:schemeClr>
                </a:solidFill>
              </a:rPr>
              <a:t>तीन</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④ </a:t>
            </a:r>
            <a:r xmlns:a="http://schemas.openxmlformats.org/drawingml/2006/main">
              <a:rPr altLang="ko-KR" lang="hi" sz="2800">
                <a:solidFill>
                  <a:schemeClr val="tx1">
                    <a:lumMod val="65000"/>
                    <a:lumOff val="35000"/>
                  </a:schemeClr>
                </a:solidFill>
              </a:rPr>
              <a:t>चार</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rgbClr val="ff0000"/>
                </a:solidFill>
              </a:rPr>
              <a:t>③ </a:t>
            </a:r>
            <a:r xmlns:a="http://schemas.openxmlformats.org/drawingml/2006/main">
              <a:rPr altLang="ko-KR" lang="hi" sz="2800">
                <a:solidFill>
                  <a:srgbClr val="ff0000"/>
                </a:solidFill>
              </a:rPr>
              <a:t>तीन</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यीशु ने उससे कहा, "हे शैतान, मुझसे दूर हो जाओ! क्योंकि लिखा है: 'अपने परमेश्वर यहोवा की आराधना करो, और केवल उसी की सेवा करो।'"</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i" sz="2800">
                <a:solidFill>
                  <a:schemeClr val="tx1">
                    <a:lumMod val="65000"/>
                    <a:lumOff val="35000"/>
                  </a:schemeClr>
                </a:solidFill>
              </a:rPr>
              <a:t>मैथ्यू</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hi" altLang="ko-KR" b="1">
                <a:solidFill>
                  <a:schemeClr val="tx1">
                    <a:lumMod val="50000"/>
                    <a:lumOff val="50000"/>
                  </a:schemeClr>
                </a:solidFill>
              </a:rPr>
              <a:t>क्रमांक 52 परमेश्वर 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hi" altLang="ko-KR" sz="4400"/>
              <a:t>पानी</a:t>
            </a:r>
            <a:r xmlns:a="http://schemas.openxmlformats.org/drawingml/2006/main">
              <a:rPr lang="hi" altLang="en-US" sz="4400"/>
              <a:t> </a:t>
            </a:r>
            <a:r xmlns:a="http://schemas.openxmlformats.org/drawingml/2006/main">
              <a:rPr lang="hi" altLang="ko-KR" sz="4400"/>
              <a:t>शराब में बदल गया</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यह, अपने चमत्कारी संकेतों में से पहला, यीशु ने गलील के काना में प्रदर्शित किया। इस प्रकार उसने अपनी महिमा प्रकट की, और उसके शिष्यों ने उस पर विश्वास किया।</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i" sz="2800">
                <a:solidFill>
                  <a:schemeClr val="tx1">
                    <a:lumMod val="65000"/>
                    <a:lumOff val="35000"/>
                  </a:schemeClr>
                </a:solidFill>
              </a:rPr>
              <a:t>जॉन</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पाठ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hi" sz="3200">
                <a:solidFill>
                  <a:schemeClr val="tx1">
                    <a:lumMod val="65000"/>
                    <a:lumOff val="35000"/>
                  </a:schemeClr>
                </a:solidFill>
              </a:rPr>
              <a:t>मैरी को बेटा होने का डर था भले ही उसकी शादी नहीं हुई थी।</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हालाँकि, उसने विश्वास से परमेश्वर के वचन को स्वीकार किया और उसका पालन किया।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जब हम परमेश्वर के वचन पर विश्वास करते हैं और उसका पालन करते हैं तो हम भयभीत हो सकते हैं। लेकिन मैरी की स्वीकारोक्ति की तरह, हमें यह स्वीकार करना चाहिए कि "जैसा आपने कहा है, वैसा ही मेरे साथ हो।"</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गलील के काना में एक विवाह हुआ। यीशु और उसके शिष्यों को भी शादी में आमंत्रित किया गया था।</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लेकिन इसमें समस्याएं हैं। शराब ख़त्म हो गयी थी. शराब के बिना आप दावत नहीं कर सकते.</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यीशु ने घर के नौकरों से घड़े में पानी डालने को कहा। सेवकों ने वही किया जो उन्होंने कहा।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उसके बाद, जार में पानी स्वाद के लिए लिया गया। जार का पानी बहुत स्वादिष्ट शराब में बदल गया।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मेहमानों ने वाइन का स्वाद चखा और आश्चर्यचकित रह गए। उन्हें पहली बार की तुलना में अधिक स्वादिष्ट शराब परोसी गई, और यीशु के चमत्कार के लिए धन्यवाद, दावत अधिक रोमांचक हो सकी।</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पाठ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hi" sz="3200">
                <a:solidFill>
                  <a:schemeClr val="tx1">
                    <a:lumMod val="65000"/>
                    <a:lumOff val="35000"/>
                  </a:schemeClr>
                </a:solidFill>
              </a:rPr>
              <a:t>यीशु के समय में, शराब</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दावत में बिल्कुल अपरिहार्य था।</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यीशु ने पानी को दाखरस में बदल दिया और दावत के लिए जो कुछ भी आवश्यक था वह उपलब्ध कराया।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हमारे लिए, यीशु अपरिहार्य 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दावत में शराब की तरह.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हमें यीशु की कृपा को याद रखना चाहिए जिन्होंने स्वयं को हमारे लिए दे दिया।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a:t>
            </a:r>
            <a:r xmlns:a="http://schemas.openxmlformats.org/drawingml/2006/main">
              <a:rPr altLang="en-US" lang="hi"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hi" sz="3200"/>
              <a:t>कौन</a:t>
            </a:r>
            <a:r xmlns:a="http://schemas.openxmlformats.org/drawingml/2006/main">
              <a:rPr altLang="en-US" lang="hi" sz="3200"/>
              <a:t> </a:t>
            </a:r>
            <a:r xmlns:a="http://schemas.openxmlformats.org/drawingml/2006/main">
              <a:rPr altLang="ko-KR" lang="hi" sz="3200"/>
              <a:t>है</a:t>
            </a:r>
            <a:r xmlns:a="http://schemas.openxmlformats.org/drawingml/2006/main">
              <a:rPr altLang="en-US" lang="hi" sz="3200"/>
              <a:t> </a:t>
            </a:r>
            <a:r xmlns:a="http://schemas.openxmlformats.org/drawingml/2006/main">
              <a:rPr altLang="ko-KR" lang="hi" sz="3200"/>
              <a:t>यीशु?</a:t>
            </a:r>
            <a:r xmlns:a="http://schemas.openxmlformats.org/drawingml/2006/main">
              <a:rPr altLang="en-US" lang="h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rgbClr val="0070c0"/>
                </a:solidFill>
              </a:rPr>
              <a:t>यीशु है..</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यीशु हमारा आनंद है, दावत की शराब की तरह।</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प्रश्नोत्तरी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यीशु ने पानी को क्या बना दिया?</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① </a:t>
            </a:r>
            <a:r xmlns:a="http://schemas.openxmlformats.org/drawingml/2006/main">
              <a:rPr altLang="ko-KR" lang="hi" sz="2800">
                <a:solidFill>
                  <a:schemeClr val="tx1">
                    <a:lumMod val="65000"/>
                    <a:lumOff val="35000"/>
                  </a:schemeClr>
                </a:solidFill>
              </a:rPr>
              <a:t>दूध</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② </a:t>
            </a:r>
            <a:r xmlns:a="http://schemas.openxmlformats.org/drawingml/2006/main">
              <a:rPr altLang="ko-KR" lang="hi" sz="2800">
                <a:solidFill>
                  <a:schemeClr val="tx1">
                    <a:lumMod val="65000"/>
                    <a:lumOff val="35000"/>
                  </a:schemeClr>
                </a:solidFill>
              </a:rPr>
              <a:t>संतरे का रस</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③ </a:t>
            </a:r>
            <a:r xmlns:a="http://schemas.openxmlformats.org/drawingml/2006/main">
              <a:rPr altLang="ko-KR" lang="hi" sz="2800">
                <a:solidFill>
                  <a:schemeClr val="tx1">
                    <a:lumMod val="65000"/>
                    <a:lumOff val="35000"/>
                  </a:schemeClr>
                </a:solidFill>
              </a:rPr>
              <a:t>रोटी</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④ </a:t>
            </a:r>
            <a:r xmlns:a="http://schemas.openxmlformats.org/drawingml/2006/main">
              <a:rPr altLang="ko-KR" lang="hi" sz="2800">
                <a:solidFill>
                  <a:schemeClr val="tx1">
                    <a:lumMod val="65000"/>
                    <a:lumOff val="35000"/>
                  </a:schemeClr>
                </a:solidFill>
              </a:rPr>
              <a:t>शराब</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rgbClr val="ff0000"/>
                </a:solidFill>
              </a:rPr>
              <a:t>④ </a:t>
            </a:r>
            <a:r xmlns:a="http://schemas.openxmlformats.org/drawingml/2006/main">
              <a:rPr altLang="ko-KR" lang="hi" sz="2800">
                <a:solidFill>
                  <a:srgbClr val="ff0000"/>
                </a:solidFill>
              </a:rPr>
              <a:t>शराब</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यह, अपने चमत्कारी संकेतों में से पहला, यीशु ने गलील के काना में प्रदर्शित किया। इस प्रकार उसने अपनी महिमा प्रकट की, और उसके शिष्यों ने उस पर विश्वास किया।</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i" sz="2800">
                <a:solidFill>
                  <a:schemeClr val="tx1">
                    <a:lumMod val="65000"/>
                    <a:lumOff val="35000"/>
                  </a:schemeClr>
                </a:solidFill>
              </a:rPr>
              <a:t>जॉन</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i" altLang="ko-KR" b="1">
                <a:solidFill>
                  <a:schemeClr val="tx1">
                    <a:lumMod val="50000"/>
                    <a:lumOff val="50000"/>
                  </a:schemeClr>
                </a:solidFill>
              </a:rPr>
              <a:t>क्रमांक 53 परमेश्वर 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hi" altLang="ko-KR" sz="4400"/>
              <a:t>नीकुदेमुस रात में यीशु के पास आया।</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hi" sz="3200">
                <a:solidFill>
                  <a:srgbClr val="FF0000"/>
                </a:solidFill>
              </a:rPr>
              <a:t>यीशु कौन है?</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hi" sz="3600">
                <a:solidFill>
                  <a:srgbClr val="0070C0"/>
                </a:solidFill>
              </a:rPr>
              <a:t>यीशु है..</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hi" sz="3600">
                <a:solidFill>
                  <a:schemeClr val="tx1">
                    <a:lumMod val="65000"/>
                    <a:lumOff val="35000"/>
                  </a:schemeClr>
                </a:solidFill>
              </a:rPr>
              <a:t>यीशु हमारे उद्धारकर्ता के रूप में पृथ्वी पर आये।</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यीशु ने उत्तर दिया, “मैं तुम से सच कहता हूं, कोई भी परमेश्वर के राज्य में प्रवेश नहीं कर सकता जब तक कि वह जल और आत्मा से न जन्मा हो।</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i" sz="2800">
                <a:solidFill>
                  <a:schemeClr val="tx1">
                    <a:lumMod val="65000"/>
                    <a:lumOff val="35000"/>
                  </a:schemeClr>
                </a:solidFill>
              </a:rPr>
              <a:t>जॉन</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hi" sz="2800">
                <a:solidFill>
                  <a:schemeClr val="tx1">
                    <a:lumMod val="65000"/>
                    <a:lumOff val="35000"/>
                  </a:schemeClr>
                </a:solidFill>
              </a:rPr>
              <a:t>निकुदेमुस नाम का एक व्यक्ति था जो इस्राएल का शिक्षक था।</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वह</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आया</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को</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यीशु</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को</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पूछना</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पर</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रात।</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"मैं परमेश्वर के राज्य में कैसे प्रवेश कर सकता हूँ?"</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hi" altLang="ko-KR" sz="2800">
                <a:solidFill>
                  <a:schemeClr val="tx1">
                    <a:lumMod val="65000"/>
                    <a:lumOff val="35000"/>
                  </a:schemeClr>
                </a:solidFill>
              </a:rPr>
              <a:t>"यदि आपका दोबारा जन्म नहीं हुआ है, तो आप परमेश्वर के राज्य में प्रवेश नहीं कर सकते।" यीशु ने उत्तर दिया.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उसे समझ नहीं आया कि उसे दोबारा जन्म लेना होगा। "क्या मैं अपनी माँ के गर्भ में वापस जाऊँगा और फिर से बाहर आऊँगा?"</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hi" altLang="ko-KR" sz="2600">
                <a:solidFill>
                  <a:schemeClr val="tx1">
                    <a:lumMod val="65000"/>
                    <a:lumOff val="35000"/>
                  </a:schemeClr>
                </a:solidFill>
              </a:rPr>
              <a:t>“शरीर को नहीं, आत्मा को फिर से जन्म लेना चाहिए। "मनुष्य जल और पवित्र आत्मा के साथ फिर से जन्म ले सकता है।" यीशु ने उत्तर दिया</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“तुम्हें मुझ पर विश्वास करना चाहिए और बचाया जाना चाहिए।” यीशु ने निकुदेमुस को फिर से जन्म लेने का रहस्य बताया।</a:t>
            </a:r>
            <a:r xmlns:a="http://schemas.openxmlformats.org/drawingml/2006/main">
              <a:rPr lang="hi"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a:t>
            </a:r>
            <a:r xmlns:a="http://schemas.openxmlformats.org/drawingml/2006/main">
              <a:rPr altLang="en-US" lang="hi" sz="4000">
                <a:solidFill>
                  <a:srgbClr val="ff0000"/>
                </a:solidFill>
              </a:rPr>
              <a:t> </a:t>
            </a:r>
            <a:r xmlns:a="http://schemas.openxmlformats.org/drawingml/2006/main">
              <a:rPr altLang="ko-KR" lang="hi" sz="4000">
                <a:solidFill>
                  <a:srgbClr val="ff0000"/>
                </a:solidFill>
              </a:rPr>
              <a:t>पाठ</a:t>
            </a:r>
            <a:r xmlns:a="http://schemas.openxmlformats.org/drawingml/2006/main">
              <a:rPr altLang="en-US" lang="hi"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hi" sz="3200">
                <a:solidFill>
                  <a:schemeClr val="tx1">
                    <a:lumMod val="65000"/>
                    <a:lumOff val="35000"/>
                  </a:schemeClr>
                </a:solidFill>
              </a:rPr>
              <a:t>यदि आप यीशु पर विश्वास करते 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आपकी आत्मा फिर से जन्म लेगी.</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जो लोग यीशु में विश्वास करते हैं उनका नया जन्म हुआ है और आप भी बनेंगे</a:t>
            </a:r>
            <a:r xmlns:a="http://schemas.openxmlformats.org/drawingml/2006/main">
              <a:rPr altLang="en-US" lang="hi" sz="3200">
                <a:solidFill>
                  <a:schemeClr val="tx1">
                    <a:lumMod val="65000"/>
                    <a:lumOff val="35000"/>
                  </a:schemeClr>
                </a:solidFill>
              </a:rPr>
              <a:t> </a:t>
            </a:r>
            <a:r xmlns:a="http://schemas.openxmlformats.org/drawingml/2006/main">
              <a:rPr altLang="ko-KR" lang="hi" sz="3200">
                <a:solidFill>
                  <a:schemeClr val="tx1">
                    <a:lumMod val="65000"/>
                    <a:lumOff val="35000"/>
                  </a:schemeClr>
                </a:solidFill>
              </a:rPr>
              <a:t>पाप से घृणा करना और ईश्वर से प्रेम करना।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क्या आपका दोबारा जन्म हुआ 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हम यीशु में विश्वास करते हैं और नया जन्म लेते हैं। इसलिए, हमें याद रखना चाहिए कि हम दुनिया से अलग लोग हैं।</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hi" sz="3200"/>
              <a:t>यीशु कौन है?</a:t>
            </a:r>
            <a:r xmlns:a="http://schemas.openxmlformats.org/drawingml/2006/main">
              <a:rPr altLang="en-US" lang="h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rgbClr val="0070c0"/>
                </a:solidFill>
              </a:rPr>
              <a:t>यीशु है..</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यीशु</a:t>
            </a:r>
            <a:r xmlns:a="http://schemas.openxmlformats.org/drawingml/2006/main">
              <a:rPr altLang="en-US" lang="hi" sz="3600">
                <a:solidFill>
                  <a:schemeClr val="tx1">
                    <a:lumMod val="65000"/>
                    <a:lumOff val="35000"/>
                  </a:schemeClr>
                </a:solidFill>
              </a:rPr>
              <a:t> </a:t>
            </a:r>
            <a:r xmlns:a="http://schemas.openxmlformats.org/drawingml/2006/main">
              <a:rPr altLang="ko-KR" lang="hi" sz="3600">
                <a:solidFill>
                  <a:schemeClr val="tx1">
                    <a:lumMod val="65000"/>
                    <a:lumOff val="35000"/>
                  </a:schemeClr>
                </a:solidFill>
              </a:rPr>
              <a:t>वह वह है जो उन लोगों को धर्मी बनाता है जो उस पर विश्वास करते हैं और फिर से जन्म लेते हैं।</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प्रश्नोत्तरी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क्या चीज़ हमें दोबारा जन्म देती है?</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① </a:t>
            </a:r>
            <a:r xmlns:a="http://schemas.openxmlformats.org/drawingml/2006/main">
              <a:rPr altLang="ko-KR" lang="hi" sz="2800">
                <a:solidFill>
                  <a:schemeClr val="tx1">
                    <a:lumMod val="65000"/>
                    <a:lumOff val="35000"/>
                  </a:schemeClr>
                </a:solidFill>
              </a:rPr>
              <a:t>जल और आत्मा के साथ</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② </a:t>
            </a:r>
            <a:r xmlns:a="http://schemas.openxmlformats.org/drawingml/2006/main">
              <a:rPr altLang="ko-KR" lang="hi" sz="2800">
                <a:solidFill>
                  <a:schemeClr val="tx1">
                    <a:lumMod val="65000"/>
                    <a:lumOff val="35000"/>
                  </a:schemeClr>
                </a:solidFill>
              </a:rPr>
              <a:t>तेल और आग के साथ</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③ </a:t>
            </a:r>
            <a:r xmlns:a="http://schemas.openxmlformats.org/drawingml/2006/main">
              <a:rPr altLang="ko-KR" lang="hi" sz="2800">
                <a:solidFill>
                  <a:schemeClr val="tx1">
                    <a:lumMod val="65000"/>
                    <a:lumOff val="35000"/>
                  </a:schemeClr>
                </a:solidFill>
              </a:rPr>
              <a:t>आंसू और गाने के साथ</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④प्रार्थना </a:t>
            </a:r>
            <a:r xmlns:a="http://schemas.openxmlformats.org/drawingml/2006/main">
              <a:rPr altLang="ko-KR" lang="hi" sz="2800">
                <a:solidFill>
                  <a:schemeClr val="tx1">
                    <a:lumMod val="65000"/>
                    <a:lumOff val="35000"/>
                  </a:schemeClr>
                </a:solidFill>
              </a:rPr>
              <a:t>एवं आराधना के साथ</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rgbClr val="ff0000"/>
                </a:solidFill>
              </a:rPr>
              <a:t>① </a:t>
            </a:r>
            <a:r xmlns:a="http://schemas.openxmlformats.org/drawingml/2006/main">
              <a:rPr altLang="ko-KR" lang="hi" sz="2800">
                <a:solidFill>
                  <a:srgbClr val="ff0000"/>
                </a:solidFill>
              </a:rPr>
              <a:t>जल और आत्मा के साथ</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यीशु ने उत्तर दिया, “मैं तुम से सच कहता हूं, कोई भी परमेश्वर के राज्य में प्रवेश नहीं कर सकता जब तक कि वह जल और आत्मा से न जन्मा हो।</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i" sz="2800">
                <a:solidFill>
                  <a:schemeClr val="tx1">
                    <a:lumMod val="65000"/>
                    <a:lumOff val="35000"/>
                  </a:schemeClr>
                </a:solidFill>
              </a:rPr>
              <a:t>जॉन</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